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34.jpg" ContentType="image/jpeg"/>
  <Override PartName="/ppt/media/image36.jpg" ContentType="image/jpeg"/>
  <Override PartName="/ppt/media/image45.jpg" ContentType="image/jpeg"/>
  <Override PartName="/ppt/media/image47.jpg" ContentType="image/jpeg"/>
  <Override PartName="/ppt/media/image49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48" r:id="rId3"/>
  </p:sldMasterIdLst>
  <p:notesMasterIdLst>
    <p:notesMasterId r:id="rId40"/>
  </p:notesMasterIdLst>
  <p:sldIdLst>
    <p:sldId id="256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48" Type="http://schemas.openxmlformats.org/officeDocument/2006/relationships/customXml" Target="../customXml/item3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ustomXml" Target="../customXml/item1.xml"/><Relationship Id="rId20" Type="http://schemas.openxmlformats.org/officeDocument/2006/relationships/slide" Target="slides/slide17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Ryan (NHA)" userId="ffd920fe-cb06-49e2-8a2a-3c8bf4985224" providerId="ADAL" clId="{00E5463E-EBD8-4A6C-ABEB-FA8B0419B7BE}"/>
    <pc:docChg chg="addSld modSld addMainMaster modMainMaster">
      <pc:chgData name="Catherine Ryan (NHA)" userId="ffd920fe-cb06-49e2-8a2a-3c8bf4985224" providerId="ADAL" clId="{00E5463E-EBD8-4A6C-ABEB-FA8B0419B7BE}" dt="2023-07-18T12:14:25.840" v="21"/>
      <pc:docMkLst>
        <pc:docMk/>
      </pc:docMkLst>
      <pc:sldChg chg="add">
        <pc:chgData name="Catherine Ryan (NHA)" userId="ffd920fe-cb06-49e2-8a2a-3c8bf4985224" providerId="ADAL" clId="{00E5463E-EBD8-4A6C-ABEB-FA8B0419B7BE}" dt="2023-07-18T12:14:25.026" v="1"/>
        <pc:sldMkLst>
          <pc:docMk/>
          <pc:sldMk cId="550899317" sldId="281"/>
        </pc:sldMkLst>
      </pc:sldChg>
      <pc:sldChg chg="add">
        <pc:chgData name="Catherine Ryan (NHA)" userId="ffd920fe-cb06-49e2-8a2a-3c8bf4985224" providerId="ADAL" clId="{00E5463E-EBD8-4A6C-ABEB-FA8B0419B7BE}" dt="2023-07-18T12:14:25.088" v="3"/>
        <pc:sldMkLst>
          <pc:docMk/>
          <pc:sldMk cId="2930551057" sldId="282"/>
        </pc:sldMkLst>
      </pc:sldChg>
      <pc:sldChg chg="add">
        <pc:chgData name="Catherine Ryan (NHA)" userId="ffd920fe-cb06-49e2-8a2a-3c8bf4985224" providerId="ADAL" clId="{00E5463E-EBD8-4A6C-ABEB-FA8B0419B7BE}" dt="2023-07-18T12:14:25.150" v="5"/>
        <pc:sldMkLst>
          <pc:docMk/>
          <pc:sldMk cId="98391126" sldId="283"/>
        </pc:sldMkLst>
      </pc:sldChg>
      <pc:sldChg chg="add">
        <pc:chgData name="Catherine Ryan (NHA)" userId="ffd920fe-cb06-49e2-8a2a-3c8bf4985224" providerId="ADAL" clId="{00E5463E-EBD8-4A6C-ABEB-FA8B0419B7BE}" dt="2023-07-18T12:14:25.239" v="7"/>
        <pc:sldMkLst>
          <pc:docMk/>
          <pc:sldMk cId="3396639422" sldId="284"/>
        </pc:sldMkLst>
      </pc:sldChg>
      <pc:sldChg chg="add">
        <pc:chgData name="Catherine Ryan (NHA)" userId="ffd920fe-cb06-49e2-8a2a-3c8bf4985224" providerId="ADAL" clId="{00E5463E-EBD8-4A6C-ABEB-FA8B0419B7BE}" dt="2023-07-18T12:14:25.269" v="9"/>
        <pc:sldMkLst>
          <pc:docMk/>
          <pc:sldMk cId="950911791" sldId="285"/>
        </pc:sldMkLst>
      </pc:sldChg>
      <pc:sldChg chg="add">
        <pc:chgData name="Catherine Ryan (NHA)" userId="ffd920fe-cb06-49e2-8a2a-3c8bf4985224" providerId="ADAL" clId="{00E5463E-EBD8-4A6C-ABEB-FA8B0419B7BE}" dt="2023-07-18T12:14:25.328" v="11"/>
        <pc:sldMkLst>
          <pc:docMk/>
          <pc:sldMk cId="2277127980" sldId="286"/>
        </pc:sldMkLst>
      </pc:sldChg>
      <pc:sldChg chg="add">
        <pc:chgData name="Catherine Ryan (NHA)" userId="ffd920fe-cb06-49e2-8a2a-3c8bf4985224" providerId="ADAL" clId="{00E5463E-EBD8-4A6C-ABEB-FA8B0419B7BE}" dt="2023-07-18T12:14:25.386" v="13"/>
        <pc:sldMkLst>
          <pc:docMk/>
          <pc:sldMk cId="1014311238" sldId="287"/>
        </pc:sldMkLst>
      </pc:sldChg>
      <pc:sldChg chg="add">
        <pc:chgData name="Catherine Ryan (NHA)" userId="ffd920fe-cb06-49e2-8a2a-3c8bf4985224" providerId="ADAL" clId="{00E5463E-EBD8-4A6C-ABEB-FA8B0419B7BE}" dt="2023-07-18T12:14:25.423" v="15"/>
        <pc:sldMkLst>
          <pc:docMk/>
          <pc:sldMk cId="3976962065" sldId="288"/>
        </pc:sldMkLst>
      </pc:sldChg>
      <pc:sldChg chg="add">
        <pc:chgData name="Catherine Ryan (NHA)" userId="ffd920fe-cb06-49e2-8a2a-3c8bf4985224" providerId="ADAL" clId="{00E5463E-EBD8-4A6C-ABEB-FA8B0419B7BE}" dt="2023-07-18T12:14:25.465" v="17"/>
        <pc:sldMkLst>
          <pc:docMk/>
          <pc:sldMk cId="4044753350" sldId="289"/>
        </pc:sldMkLst>
      </pc:sldChg>
      <pc:sldChg chg="add">
        <pc:chgData name="Catherine Ryan (NHA)" userId="ffd920fe-cb06-49e2-8a2a-3c8bf4985224" providerId="ADAL" clId="{00E5463E-EBD8-4A6C-ABEB-FA8B0419B7BE}" dt="2023-07-18T12:14:25.681" v="19"/>
        <pc:sldMkLst>
          <pc:docMk/>
          <pc:sldMk cId="2070590368" sldId="290"/>
        </pc:sldMkLst>
      </pc:sldChg>
      <pc:sldChg chg="add">
        <pc:chgData name="Catherine Ryan (NHA)" userId="ffd920fe-cb06-49e2-8a2a-3c8bf4985224" providerId="ADAL" clId="{00E5463E-EBD8-4A6C-ABEB-FA8B0419B7BE}" dt="2023-07-18T12:14:25.840" v="21"/>
        <pc:sldMkLst>
          <pc:docMk/>
          <pc:sldMk cId="1781249470" sldId="291"/>
        </pc:sldMkLst>
      </pc:sldChg>
      <pc:sldMasterChg chg="add addSldLayout">
        <pc:chgData name="Catherine Ryan (NHA)" userId="ffd920fe-cb06-49e2-8a2a-3c8bf4985224" providerId="ADAL" clId="{00E5463E-EBD8-4A6C-ABEB-FA8B0419B7BE}" dt="2023-07-18T12:14:25.386" v="12" actId="27028"/>
        <pc:sldMasterMkLst>
          <pc:docMk/>
          <pc:sldMasterMk cId="0" sldId="2147483648"/>
        </pc:sldMasterMkLst>
        <pc:sldLayoutChg chg="add">
          <pc:chgData name="Catherine Ryan (NHA)" userId="ffd920fe-cb06-49e2-8a2a-3c8bf4985224" providerId="ADAL" clId="{00E5463E-EBD8-4A6C-ABEB-FA8B0419B7BE}" dt="2023-07-18T12:14:25.328" v="10" actId="27028"/>
          <pc:sldLayoutMkLst>
            <pc:docMk/>
            <pc:sldMasterMk cId="0" sldId="2147483648"/>
            <pc:sldLayoutMk cId="0" sldId="2147483662"/>
          </pc:sldLayoutMkLst>
        </pc:sldLayoutChg>
        <pc:sldLayoutChg chg="add">
          <pc:chgData name="Catherine Ryan (NHA)" userId="ffd920fe-cb06-49e2-8a2a-3c8bf4985224" providerId="ADAL" clId="{00E5463E-EBD8-4A6C-ABEB-FA8B0419B7BE}" dt="2023-07-18T12:14:25.386" v="12" actId="27028"/>
          <pc:sldLayoutMkLst>
            <pc:docMk/>
            <pc:sldMasterMk cId="0" sldId="2147483648"/>
            <pc:sldLayoutMk cId="0" sldId="2147483663"/>
          </pc:sldLayoutMkLst>
        </pc:sldLayoutChg>
        <pc:sldLayoutChg chg="add">
          <pc:chgData name="Catherine Ryan (NHA)" userId="ffd920fe-cb06-49e2-8a2a-3c8bf4985224" providerId="ADAL" clId="{00E5463E-EBD8-4A6C-ABEB-FA8B0419B7BE}" dt="2023-07-18T12:14:25.026" v="0" actId="27028"/>
          <pc:sldLayoutMkLst>
            <pc:docMk/>
            <pc:sldMasterMk cId="0" sldId="2147483648"/>
            <pc:sldLayoutMk cId="0" sldId="2147483664"/>
          </pc:sldLayoutMkLst>
        </pc:sldLayoutChg>
        <pc:sldLayoutChg chg="add">
          <pc:chgData name="Catherine Ryan (NHA)" userId="ffd920fe-cb06-49e2-8a2a-3c8bf4985224" providerId="ADAL" clId="{00E5463E-EBD8-4A6C-ABEB-FA8B0419B7BE}" dt="2023-07-18T12:14:25.088" v="2" actId="27028"/>
          <pc:sldLayoutMkLst>
            <pc:docMk/>
            <pc:sldMasterMk cId="0" sldId="2147483648"/>
            <pc:sldLayoutMk cId="1668481928" sldId="2147483666"/>
          </pc:sldLayoutMkLst>
        </pc:sldLayoutChg>
      </pc:sldMasterChg>
      <pc:sldMasterChg chg="modSldLayout">
        <pc:chgData name="Catherine Ryan (NHA)" userId="ffd920fe-cb06-49e2-8a2a-3c8bf4985224" providerId="ADAL" clId="{00E5463E-EBD8-4A6C-ABEB-FA8B0419B7BE}" dt="2023-07-18T12:14:25.386" v="12" actId="27028"/>
        <pc:sldMasterMkLst>
          <pc:docMk/>
          <pc:sldMasterMk cId="1177404641" sldId="2147483660"/>
        </pc:sldMasterMkLst>
        <pc:sldLayoutChg chg="replId">
          <pc:chgData name="Catherine Ryan (NHA)" userId="ffd920fe-cb06-49e2-8a2a-3c8bf4985224" providerId="ADAL" clId="{00E5463E-EBD8-4A6C-ABEB-FA8B0419B7BE}" dt="2023-07-18T12:14:25.026" v="0" actId="27028"/>
          <pc:sldLayoutMkLst>
            <pc:docMk/>
            <pc:sldMasterMk cId="1177404641" sldId="2147483660"/>
            <pc:sldLayoutMk cId="4185431799" sldId="2147483673"/>
          </pc:sldLayoutMkLst>
        </pc:sldLayoutChg>
        <pc:sldLayoutChg chg="replId">
          <pc:chgData name="Catherine Ryan (NHA)" userId="ffd920fe-cb06-49e2-8a2a-3c8bf4985224" providerId="ADAL" clId="{00E5463E-EBD8-4A6C-ABEB-FA8B0419B7BE}" dt="2023-07-18T12:14:25.088" v="2" actId="27028"/>
          <pc:sldLayoutMkLst>
            <pc:docMk/>
            <pc:sldMasterMk cId="1177404641" sldId="2147483660"/>
            <pc:sldLayoutMk cId="1377177909" sldId="2147483674"/>
          </pc:sldLayoutMkLst>
        </pc:sldLayoutChg>
        <pc:sldLayoutChg chg="replId">
          <pc:chgData name="Catherine Ryan (NHA)" userId="ffd920fe-cb06-49e2-8a2a-3c8bf4985224" providerId="ADAL" clId="{00E5463E-EBD8-4A6C-ABEB-FA8B0419B7BE}" dt="2023-07-18T12:14:25.328" v="10" actId="27028"/>
          <pc:sldLayoutMkLst>
            <pc:docMk/>
            <pc:sldMasterMk cId="1177404641" sldId="2147483660"/>
            <pc:sldLayoutMk cId="1614063423" sldId="2147483675"/>
          </pc:sldLayoutMkLst>
        </pc:sldLayoutChg>
        <pc:sldLayoutChg chg="replId">
          <pc:chgData name="Catherine Ryan (NHA)" userId="ffd920fe-cb06-49e2-8a2a-3c8bf4985224" providerId="ADAL" clId="{00E5463E-EBD8-4A6C-ABEB-FA8B0419B7BE}" dt="2023-07-18T12:14:25.386" v="12" actId="27028"/>
          <pc:sldLayoutMkLst>
            <pc:docMk/>
            <pc:sldMasterMk cId="1177404641" sldId="2147483660"/>
            <pc:sldLayoutMk cId="227596995" sldId="2147483676"/>
          </pc:sldLayoutMkLst>
        </pc:sldLayoutChg>
      </pc:sldMasterChg>
      <pc:sldMasterChg chg="replId">
        <pc:chgData name="Catherine Ryan (NHA)" userId="ffd920fe-cb06-49e2-8a2a-3c8bf4985224" providerId="ADAL" clId="{00E5463E-EBD8-4A6C-ABEB-FA8B0419B7BE}" dt="2023-07-18T12:14:25.026" v="0" actId="27028"/>
        <pc:sldMasterMkLst>
          <pc:docMk/>
          <pc:sldMasterMk cId="3224481561" sldId="2147483672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0"/>
          <a:lstStyle/>
          <a:p>
            <a:pPr>
              <a:defRPr sz="2400"/>
            </a:pPr>
            <a:r>
              <a:rPr lang="en-US" sz="2400" dirty="0"/>
              <a:t>267 Event Reports By Functional Area</a:t>
            </a:r>
          </a:p>
          <a:p>
            <a:pPr>
              <a:defRPr sz="2400"/>
            </a:pPr>
            <a:endParaRPr lang="en-US" sz="2400" dirty="0"/>
          </a:p>
          <a:p>
            <a:pPr>
              <a:defRPr sz="2400"/>
            </a:pPr>
            <a:endParaRPr lang="en-US" sz="2400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529643895701248"/>
          <c:y val="0.28552118011005267"/>
          <c:w val="0.53277441331475339"/>
          <c:h val="0.4721187976502936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Event Reports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Maintenance</c:v>
                </c:pt>
                <c:pt idx="1">
                  <c:v>Safety</c:v>
                </c:pt>
                <c:pt idx="2">
                  <c:v>Operations</c:v>
                </c:pt>
                <c:pt idx="3">
                  <c:v>Environmental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134</c:v>
                </c:pt>
                <c:pt idx="1">
                  <c:v>75</c:v>
                </c:pt>
                <c:pt idx="2">
                  <c:v>40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D9-4CDD-87FF-C5CE1FC27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9.7396188700130767E-2"/>
          <c:y val="0.82352390742005654"/>
          <c:w val="0.89999977772075368"/>
          <c:h val="8.3110173250906541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0.84716</cdr:x>
      <cdr:y>0.10625</cdr:y>
    </cdr:from>
    <cdr:to>
      <cdr:x>1</cdr:x>
      <cdr:y>0.57972</cdr:y>
    </cdr:to>
    <cdr:sp macro="" textlink="">
      <cdr:nvSpPr>
        <cdr:cNvPr id="2" name="Explosion 1 1">
          <a:extLst xmlns:a="http://schemas.openxmlformats.org/drawingml/2006/main">
            <a:ext uri="{FF2B5EF4-FFF2-40B4-BE49-F238E27FC236}">
              <a16:creationId xmlns:a16="http://schemas.microsoft.com/office/drawing/2014/main" id="{31DF2A88-0FCF-9325-0CB2-552FFA046729}"/>
            </a:ext>
          </a:extLst>
        </cdr:cNvPr>
        <cdr:cNvSpPr/>
      </cdr:nvSpPr>
      <cdr:spPr>
        <a:xfrm xmlns:a="http://schemas.openxmlformats.org/drawingml/2006/main">
          <a:off x="7180290" y="303167"/>
          <a:ext cx="1295401" cy="1350986"/>
        </a:xfrm>
        <a:prstGeom xmlns:a="http://schemas.openxmlformats.org/drawingml/2006/main" prst="irregularSeal1">
          <a:avLst/>
        </a:prstGeom>
        <a:solidFill xmlns:a="http://schemas.openxmlformats.org/drawingml/2006/main">
          <a:srgbClr val="FF0000"/>
        </a:solidFill>
        <a:ln xmlns:a="http://schemas.openxmlformats.org/drawingml/2006/main" w="12700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prstClr val="white"/>
              </a:solidFill>
            </a:rPr>
            <a:t>65% are O&amp;M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23D19-0CD3-4612-BA02-837ECA1D5F88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6054E-A78C-4E83-AB33-73EDE3727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18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those unfamiliar with what "equitable workforce development” is–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are good starting points for developing a robust workforce program?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 there concerns when you’re thinking about workforce beyond the normal concerns for growth?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3.      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Stabilized costs; nuance here – we might want to touch on why/how each projects got started with workforce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ii.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a meaningful level + impacts for community + customers? How did your organization determine pathway to greater workforce?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iii.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kinds of mechanisms and ownership models allowed you to provide a workforce program? 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asked by current WIC leadership to provide an assessment of what is in </a:t>
            </a:r>
            <a:r>
              <a:rPr lang="en-US" dirty="0" err="1"/>
              <a:t>WaRP</a:t>
            </a:r>
            <a:r>
              <a:rPr lang="en-US" dirty="0"/>
              <a:t> and what conclusions we reach to move it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784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asked by current WIC leadership to provide an assessment of what is in </a:t>
            </a:r>
            <a:r>
              <a:rPr lang="en-US" dirty="0" err="1"/>
              <a:t>WaRP</a:t>
            </a:r>
            <a:r>
              <a:rPr lang="en-US" dirty="0"/>
              <a:t> and what conclusions we reach to move it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384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asked by current WIC leadership to provide an assessment of what is in </a:t>
            </a:r>
            <a:r>
              <a:rPr lang="en-US" dirty="0" err="1"/>
              <a:t>WaRP</a:t>
            </a:r>
            <a:r>
              <a:rPr lang="en-US" dirty="0"/>
              <a:t> and what conclusions we reach to move it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230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asked by current WIC leadership to provide an assessment of what is in </a:t>
            </a:r>
            <a:r>
              <a:rPr lang="en-US" dirty="0" err="1"/>
              <a:t>WaRP</a:t>
            </a:r>
            <a:r>
              <a:rPr lang="en-US" dirty="0"/>
              <a:t> and what conclusions we reach to move it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34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asked by current WIC leadership to provide an assessment of what is in </a:t>
            </a:r>
            <a:r>
              <a:rPr lang="en-US" dirty="0" err="1"/>
              <a:t>WaRP</a:t>
            </a:r>
            <a:r>
              <a:rPr lang="en-US" dirty="0"/>
              <a:t> and what conclusions we reach to move it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185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asked by current WIC leadership to provide an assessment of what is in </a:t>
            </a:r>
            <a:r>
              <a:rPr lang="en-US" dirty="0" err="1"/>
              <a:t>WaRP</a:t>
            </a:r>
            <a:r>
              <a:rPr lang="en-US" dirty="0"/>
              <a:t> and what conclusions we reach to move it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640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43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asked by current WIC leadership to provide an assessment of what is in </a:t>
            </a:r>
            <a:r>
              <a:rPr lang="en-US" dirty="0" err="1"/>
              <a:t>WaRP</a:t>
            </a:r>
            <a:r>
              <a:rPr lang="en-US" dirty="0"/>
              <a:t> and what conclusions we reach to move it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702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asked by current WIC leadership to provide an assessment of what is in </a:t>
            </a:r>
            <a:r>
              <a:rPr lang="en-US" dirty="0" err="1"/>
              <a:t>WaRP</a:t>
            </a:r>
            <a:r>
              <a:rPr lang="en-US" dirty="0"/>
              <a:t> and what conclusions we reach to move it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653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asked by current WIC leadership to provide an assessment of what is in </a:t>
            </a:r>
            <a:r>
              <a:rPr lang="en-US" dirty="0" err="1"/>
              <a:t>WaRP</a:t>
            </a:r>
            <a:r>
              <a:rPr lang="en-US" dirty="0"/>
              <a:t> and what conclusions we reach to move it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568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862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asked by current WIC leadership to provide an assessment of what is in </a:t>
            </a:r>
            <a:r>
              <a:rPr lang="en-US" dirty="0" err="1"/>
              <a:t>WaRP</a:t>
            </a:r>
            <a:r>
              <a:rPr lang="en-US" dirty="0"/>
              <a:t> and what conclusions we reach to move it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63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asked by current WIC leadership to provide an assessment of what is in </a:t>
            </a:r>
            <a:r>
              <a:rPr lang="en-US" dirty="0" err="1"/>
              <a:t>WaRP</a:t>
            </a:r>
            <a:r>
              <a:rPr lang="en-US" dirty="0"/>
              <a:t> and what conclusions we reach to move it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923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asked by current WIC leadership to provide an assessment of what is in </a:t>
            </a:r>
            <a:r>
              <a:rPr lang="en-US" dirty="0" err="1"/>
              <a:t>WaRP</a:t>
            </a:r>
            <a:r>
              <a:rPr lang="en-US" dirty="0"/>
              <a:t> and what conclusions we reach to move it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185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asked by current WIC leadership to provide an assessment of what is in </a:t>
            </a:r>
            <a:r>
              <a:rPr lang="en-US" dirty="0" err="1"/>
              <a:t>WaRP</a:t>
            </a:r>
            <a:r>
              <a:rPr lang="en-US" dirty="0"/>
              <a:t> and what conclusions we reach to move it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487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asked by current WIC leadership to provide an assessment of what is in </a:t>
            </a:r>
            <a:r>
              <a:rPr lang="en-US" dirty="0" err="1"/>
              <a:t>WaRP</a:t>
            </a:r>
            <a:r>
              <a:rPr lang="en-US" dirty="0"/>
              <a:t> and what conclusions we reach to move it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831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asked by current WIC leadership to provide an assessment of what is in </a:t>
            </a:r>
            <a:r>
              <a:rPr lang="en-US" dirty="0" err="1"/>
              <a:t>WaRP</a:t>
            </a:r>
            <a:r>
              <a:rPr lang="en-US" dirty="0"/>
              <a:t> and what conclusions we reach to move it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23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43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asked by current WIC leadership to provide an assessment of what is in </a:t>
            </a:r>
            <a:r>
              <a:rPr lang="en-US" dirty="0" err="1"/>
              <a:t>WaRP</a:t>
            </a:r>
            <a:r>
              <a:rPr lang="en-US" dirty="0"/>
              <a:t> and what conclusions we reach to move it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992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asked by current WIC leadership to provide an assessment of what is in </a:t>
            </a:r>
            <a:r>
              <a:rPr lang="en-US" dirty="0" err="1"/>
              <a:t>WaRP</a:t>
            </a:r>
            <a:r>
              <a:rPr lang="en-US" dirty="0"/>
              <a:t> and what conclusions we reach to move it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247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asked by current WIC leadership to provide an assessment of what is in </a:t>
            </a:r>
            <a:r>
              <a:rPr lang="en-US" dirty="0" err="1"/>
              <a:t>WaRP</a:t>
            </a:r>
            <a:r>
              <a:rPr lang="en-US" dirty="0"/>
              <a:t> and what conclusions we reach to move it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00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asked by current WIC leadership to provide an assessment of what is in </a:t>
            </a:r>
            <a:r>
              <a:rPr lang="en-US" dirty="0" err="1"/>
              <a:t>WaRP</a:t>
            </a:r>
            <a:r>
              <a:rPr lang="en-US" dirty="0"/>
              <a:t> and what conclusions we reach to move it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18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asked by current WIC leadership to provide an assessment of what is in </a:t>
            </a:r>
            <a:r>
              <a:rPr lang="en-US" dirty="0" err="1"/>
              <a:t>WaRP</a:t>
            </a:r>
            <a:r>
              <a:rPr lang="en-US" dirty="0"/>
              <a:t> and what conclusions we reach to move it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396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Was asked by current WIC leadership to provide an assessment of what is in </a:t>
            </a:r>
            <a:r>
              <a:rPr lang="en-US" dirty="0" err="1"/>
              <a:t>WaRP</a:t>
            </a:r>
            <a:r>
              <a:rPr lang="en-US" dirty="0"/>
              <a:t> and what conclusions we reach to move it forward.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FDD20A-E7E8-4AE1-AB27-8F1EB6EEA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66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C3F7-0376-FCFE-C591-91971C9E3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EB444-5C9B-AAE1-5E84-FFE5B251E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72E14-FF3E-40D8-3D58-4002325C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BF78-8729-4CA9-B581-F2047FC00242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807C8-71D2-9435-12D3-7F3560E5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98BCC-8FB1-25B7-405F-A8137125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8C96-D565-4759-9C50-57973B0C4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2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6ABF4-098E-C650-BF64-BAA30AC86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567F5-AFCA-2445-81F1-FC3A5BC1F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AA9D2-06E8-AEBD-0849-C170D74A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BF78-8729-4CA9-B581-F2047FC00242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72777-2B65-A4E5-1E0B-3B83A5E5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E24B-B12E-D77E-94DD-8CAA5439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8C96-D565-4759-9C50-57973B0C4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0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C0D82B-22AB-EE6A-DAFA-92E432DAF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BA4AC-4DC4-45C5-6017-B1781FEF3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E374D-B06C-0885-4C2F-9467E4AD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BF78-8729-4CA9-B581-F2047FC00242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42F79-0D19-D856-D53E-E43948926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B35DD-4B32-40DE-61A8-5C298F1E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8C96-D565-4759-9C50-57973B0C4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8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8D74B-BBEF-4F51-A841-97683AB23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ACA5B-03EE-4F16-B33B-B5C5A8256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95387-717D-4718-A71B-42EDB3E1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E96-F634-4805-8878-6A4C4C8EBF1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5304D-4147-48CF-A459-C8C93CC4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4642D-4651-42FF-8650-C4672EBF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C2B-F1D7-4462-A889-310FF685C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31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532F2-48FB-4186-AB04-9478CC1B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DBE8D-7959-4187-BF04-113660334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3E7D0-4571-4EF3-BB3E-0E12D606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E96-F634-4805-8878-6A4C4C8EBF1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9C131-7113-47C3-BC74-AD750366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47CA0-A4A8-4BB6-A1F1-2158BBDE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C2B-F1D7-4462-A889-310FF685C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0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EF21-A1E2-4804-87EE-F77C1503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14B22-706E-478C-8777-2932303B9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E6F71-63C0-4B95-9B03-0FC1EF130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E96-F634-4805-8878-6A4C4C8EBF1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457DA-52AB-46F7-9A38-A075FE93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FDA88-55F0-4307-9839-085FE922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C2B-F1D7-4462-A889-310FF685C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69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B77F3-8342-461E-A727-4487E7FC0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1BE9F-DBDF-49DE-AACC-15BF6B599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2A7C-C476-4AAF-A81B-8FF1B9C29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6CD36-FC01-4FB4-ABB6-76E8572C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E96-F634-4805-8878-6A4C4C8EBF1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392B8-9EB4-4A0A-80D7-AADF81D6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4D38E-739E-448D-89C2-A095A738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C2B-F1D7-4462-A889-310FF685C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48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094C9-E06B-4194-A00E-6B83495E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BACCC-5B06-42BD-B1F4-997F58427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09D9B-815D-4491-8734-28A62451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77AE0-8BC5-4895-AD8B-B48C51404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81E75-6D16-41B9-AAD9-312F78937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86C4BE-9C50-4105-9C4A-FA4D6027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E96-F634-4805-8878-6A4C4C8EBF1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03CBBC-7D9F-436F-92EF-234EC960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5ABA01-38ED-49A8-ABD7-4D6C17B9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C2B-F1D7-4462-A889-310FF685C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64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31043-930D-432D-A7B0-42FACB5F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1BA48-7031-4558-BB6F-E0571CE40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E96-F634-4805-8878-6A4C4C8EBF1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02964-7FB3-4BF5-9982-3310537B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20203-EE1D-4760-AC40-2DE3CFBF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C2B-F1D7-4462-A889-310FF685C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12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9633CE-FE99-4CBE-BDCD-21781EC2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E96-F634-4805-8878-6A4C4C8EBF1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2B8E1-E743-437E-99B4-EF67F933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44A09-6054-4BA4-A5D7-4E296895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C2B-F1D7-4462-A889-310FF685C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05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6B605-773A-4D93-AB33-944662728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048F9-1549-41AE-900F-8933B6FA8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14AD1-1F41-4B9C-BD14-472AE8090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27A98-B932-40F7-888D-564804037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E96-F634-4805-8878-6A4C4C8EBF1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FCE24-A4D3-4793-9DD0-9F25C984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8AE67-70BF-42F4-9F17-D4AD4DED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C2B-F1D7-4462-A889-310FF685C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92089-D238-8C2D-5328-8ADF6B7C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8F42A-529C-EF56-72AE-D68DB4C7D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D284C-A187-5561-27A2-007F6494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BF78-8729-4CA9-B581-F2047FC00242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8FB8A-524B-0E52-AA5D-39D7E86B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FE716-029A-D176-196D-3127E78E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8C96-D565-4759-9C50-57973B0C4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63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86DE0-A73F-47A8-B562-93584992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F0AF4A-66FF-41D4-B5B4-EA2CC02D17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B3350-DD8F-4B54-8B9E-47FAABB99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FBD1A-6CF4-456D-BF2A-4BF844B7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E96-F634-4805-8878-6A4C4C8EBF1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C7E9E-2CBC-4CE1-AD78-6DC28B40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0500C-BCFA-45E0-B29C-0FA06BB6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C2B-F1D7-4462-A889-310FF685C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97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5CE60-43C5-4B37-9E7A-4AF527B79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45085-F268-4C72-AD6F-0CD251A7F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87040-F083-4C09-9F11-76812A47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E96-F634-4805-8878-6A4C4C8EBF1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14027-8A1F-409C-ADD0-733FF4F2D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36973-7BE5-4DCD-8DA6-68810AA5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C2B-F1D7-4462-A889-310FF685C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94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1EE285-FDF5-4687-93AA-17D5AA207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D8BC2-ED98-49C7-A949-96C412A70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3E5E9-3FDF-4137-9ED7-E06D25E34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0E96-F634-4805-8878-6A4C4C8EBF1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1D4D9-DE02-4B29-B115-1AF2511C9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FAF91-B967-42D8-BDEB-192DC185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9C2B-F1D7-4462-A889-310FF685C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3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4354" y="1160272"/>
            <a:ext cx="5482167" cy="4773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23485" y="1160282"/>
            <a:ext cx="5336539" cy="4537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;p15">
            <a:extLst>
              <a:ext uri="{FF2B5EF4-FFF2-40B4-BE49-F238E27FC236}">
                <a16:creationId xmlns:a16="http://schemas.microsoft.com/office/drawing/2014/main" id="{EECF1A06-3E7E-20B0-A908-8A55C969EE5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14"/>
            <a:ext cx="10037233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0;p15">
            <a:extLst>
              <a:ext uri="{FF2B5EF4-FFF2-40B4-BE49-F238E27FC236}">
                <a16:creationId xmlns:a16="http://schemas.microsoft.com/office/drawing/2014/main" id="{8436BFCB-A9EA-FBAB-1AEE-60AE052E531B}"/>
              </a:ext>
            </a:extLst>
          </p:cNvPr>
          <p:cNvSpPr>
            <a:spLocks/>
          </p:cNvSpPr>
          <p:nvPr/>
        </p:nvSpPr>
        <p:spPr bwMode="auto">
          <a:xfrm>
            <a:off x="1" y="922338"/>
            <a:ext cx="10037233" cy="184150"/>
          </a:xfrm>
          <a:custGeom>
            <a:avLst/>
            <a:gdLst>
              <a:gd name="T0" fmla="*/ 6197469 w 9144000"/>
              <a:gd name="T1" fmla="*/ 0 h 184784"/>
              <a:gd name="T2" fmla="*/ 0 w 9144000"/>
              <a:gd name="T3" fmla="*/ 0 h 184784"/>
              <a:gd name="T4" fmla="*/ 0 w 9144000"/>
              <a:gd name="T5" fmla="*/ 183139 h 184784"/>
              <a:gd name="T6" fmla="*/ 6197469 w 9144000"/>
              <a:gd name="T7" fmla="*/ 183139 h 184784"/>
              <a:gd name="T8" fmla="*/ 6197469 w 9144000"/>
              <a:gd name="T9" fmla="*/ 0 h 1847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184784" extrusionOk="0">
                <a:moveTo>
                  <a:pt x="9144000" y="0"/>
                </a:moveTo>
                <a:lnTo>
                  <a:pt x="0" y="0"/>
                </a:lnTo>
                <a:lnTo>
                  <a:pt x="0" y="184403"/>
                </a:lnTo>
                <a:lnTo>
                  <a:pt x="9144000" y="184403"/>
                </a:lnTo>
                <a:lnTo>
                  <a:pt x="9144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Google Shape;21;p15"/>
          <p:cNvSpPr txBox="1">
            <a:spLocks noGrp="1"/>
          </p:cNvSpPr>
          <p:nvPr>
            <p:ph type="title"/>
          </p:nvPr>
        </p:nvSpPr>
        <p:spPr>
          <a:xfrm>
            <a:off x="1" y="10667"/>
            <a:ext cx="9937897" cy="86614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1"/>
          </p:nvPr>
        </p:nvSpPr>
        <p:spPr>
          <a:xfrm>
            <a:off x="214277" y="1218291"/>
            <a:ext cx="11763447" cy="427736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" name="Google Shape;23;p15">
            <a:extLst>
              <a:ext uri="{FF2B5EF4-FFF2-40B4-BE49-F238E27FC236}">
                <a16:creationId xmlns:a16="http://schemas.microsoft.com/office/drawing/2014/main" id="{AF9EFF2A-424B-74DB-C7C6-393FBF43A5D5}"/>
              </a:ext>
            </a:extLst>
          </p:cNvPr>
          <p:cNvSpPr txBox="1">
            <a:spLocks noGrp="1" noChangeArrowheads="1"/>
          </p:cNvSpPr>
          <p:nvPr>
            <p:ph type="ftr" idx="10"/>
          </p:nvPr>
        </p:nvSpPr>
        <p:spPr>
          <a:xfrm>
            <a:off x="4165601" y="6378576"/>
            <a:ext cx="4796367" cy="246063"/>
          </a:xfrm>
        </p:spPr>
        <p:txBody>
          <a:bodyPr/>
          <a:lstStyle>
            <a:lvl1pPr>
              <a:defRPr sz="1600" i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Google Shape;24;p15">
            <a:extLst>
              <a:ext uri="{FF2B5EF4-FFF2-40B4-BE49-F238E27FC236}">
                <a16:creationId xmlns:a16="http://schemas.microsoft.com/office/drawing/2014/main" id="{92FDBAA7-68BC-79F7-F512-03B5FA0990A9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Google Shape;25;p15">
            <a:extLst>
              <a:ext uri="{FF2B5EF4-FFF2-40B4-BE49-F238E27FC236}">
                <a16:creationId xmlns:a16="http://schemas.microsoft.com/office/drawing/2014/main" id="{B099039D-5DAD-ED88-5122-8DDD0ED6E41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12700" lvl="0" indent="0">
              <a:lnSpc>
                <a:spcPct val="100000"/>
              </a:lnSpc>
              <a:spcBef>
                <a:spcPts val="0"/>
              </a:spcBef>
              <a:buNone/>
              <a:defRPr sz="800" b="1" i="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700" lvl="1" indent="0">
              <a:lnSpc>
                <a:spcPct val="100000"/>
              </a:lnSpc>
              <a:spcBef>
                <a:spcPts val="0"/>
              </a:spcBef>
              <a:buNone/>
              <a:defRPr sz="800" b="1" i="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" lvl="2" indent="0">
              <a:lnSpc>
                <a:spcPct val="100000"/>
              </a:lnSpc>
              <a:spcBef>
                <a:spcPts val="0"/>
              </a:spcBef>
              <a:buNone/>
              <a:defRPr sz="800" b="1" i="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00" lvl="3" indent="0">
              <a:lnSpc>
                <a:spcPct val="100000"/>
              </a:lnSpc>
              <a:spcBef>
                <a:spcPts val="0"/>
              </a:spcBef>
              <a:buNone/>
              <a:defRPr sz="800" b="1" i="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700" lvl="4" indent="0">
              <a:lnSpc>
                <a:spcPct val="100000"/>
              </a:lnSpc>
              <a:spcBef>
                <a:spcPts val="0"/>
              </a:spcBef>
              <a:buNone/>
              <a:defRPr sz="800" b="1" i="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700" lvl="5" indent="0">
              <a:lnSpc>
                <a:spcPct val="100000"/>
              </a:lnSpc>
              <a:spcBef>
                <a:spcPts val="0"/>
              </a:spcBef>
              <a:buNone/>
              <a:defRPr sz="800" b="1" i="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00" lvl="6" indent="0">
              <a:lnSpc>
                <a:spcPct val="100000"/>
              </a:lnSpc>
              <a:spcBef>
                <a:spcPts val="0"/>
              </a:spcBef>
              <a:buNone/>
              <a:defRPr sz="800" b="1" i="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700" lvl="7" indent="0">
              <a:lnSpc>
                <a:spcPct val="100000"/>
              </a:lnSpc>
              <a:spcBef>
                <a:spcPts val="0"/>
              </a:spcBef>
              <a:buNone/>
              <a:defRPr sz="800" b="1" i="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700" lvl="8" indent="0">
              <a:lnSpc>
                <a:spcPct val="100000"/>
              </a:lnSpc>
              <a:spcBef>
                <a:spcPts val="0"/>
              </a:spcBef>
              <a:buNone/>
              <a:defRPr sz="800" b="1" i="0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n-US"/>
              <a:t>| </a:t>
            </a:r>
            <a:fld id="{64646160-F287-4EE9-814A-7021EFC1AC98}" type="slidenum">
              <a:rPr lang="en-US" sz="750" b="0"/>
              <a:pPr>
                <a:defRPr/>
              </a:pPr>
              <a:t>‹#›</a:t>
            </a:fld>
            <a:endParaRPr sz="7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FE12E-5548-DD36-530B-B51C80B7A4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24318" y="0"/>
            <a:ext cx="1853404" cy="11041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8481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922C6-6C16-13C6-125C-21A77121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A80EE-9841-DB16-E075-16BE6ED1F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B8062-CB62-1C52-9C03-FCFFE400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BF78-8729-4CA9-B581-F2047FC00242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9995E-520E-B0FD-6A34-35957FD4E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93AD2-B2BD-D197-3390-FF7A90FE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8C96-D565-4759-9C50-57973B0C4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FB02-D40F-D01D-8F77-A59E17DE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A6DC7-F6CD-4E49-3F9F-656CB7072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6F2EA-279C-F78E-4A96-0FD9EBBEF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A116C-E68E-C00E-F6B3-58FB6914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BF78-8729-4CA9-B581-F2047FC00242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F16AE-8EE3-CB58-AE20-DCCDFC846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5BFBA-93E7-A357-427D-1B727541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8C96-D565-4759-9C50-57973B0C4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3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4F23-73F9-1955-5FCC-F33A7E6C2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F202-5841-0372-61FF-38F9CCCA0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78869-3AF9-6136-3EA6-21C73BF71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9D17BC-8130-A82D-3758-03EC53070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381D0-359F-0F0A-D77E-D0E102BC3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CA33C-0C81-DD98-E65B-2BF2BB63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BF78-8729-4CA9-B581-F2047FC00242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270BDE-DCD3-4C5F-EB48-7ABFC450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D30AE3-EC51-7B66-DB60-BF01BE44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8C96-D565-4759-9C50-57973B0C4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2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569A-0781-6CD7-F809-4634890FA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54921-4C78-BF23-75A6-E0AFA7F3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BF78-8729-4CA9-B581-F2047FC00242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E8B00-D95D-8F12-287B-944B00D8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7E556-73A5-4FE9-C881-0033A1D6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8C96-D565-4759-9C50-57973B0C4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7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A2473E-F9CA-DF6A-F349-A88262A7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BF78-8729-4CA9-B581-F2047FC00242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556B7-03EC-E8DF-3419-D4188B9D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D8906-DC36-A1E8-090D-A0251026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8C96-D565-4759-9C50-57973B0C4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4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1739-8F69-1BB1-CAC4-9F205E148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C0C65-B212-104C-F3FC-4FA1B39F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D3D40-435A-913A-3707-59DB20ECE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214A4-620F-A237-9ADB-85CD85A93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BF78-8729-4CA9-B581-F2047FC00242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7602C-E7FF-E812-FC71-423D6E568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B9EE4-8681-EA9E-7E16-288C57C22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8C96-D565-4759-9C50-57973B0C4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9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CEF6-86D4-F584-DA14-EC84B56EE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523F67-8DB8-A9F2-4B27-CF294F137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CD7CF-1912-C89D-CF02-1DE63DCC4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B7AA2-80B8-2F77-4731-C1F3F779D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BF78-8729-4CA9-B581-F2047FC00242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A17F1-6BB4-181D-F64E-F7D8B21F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03E2F-1FD5-5330-B065-52DC507C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8C96-D565-4759-9C50-57973B0C4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9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E177D-DD09-EEE1-9365-0FF4D940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985F8-1A1D-38C3-7FD2-E76CF111E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2309E-0C45-A6E0-24B5-5D7557B3B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3BF78-8729-4CA9-B581-F2047FC00242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5589B-D09B-6928-6BC1-7094DAC28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564D2-E31E-B506-FFE9-3B153325F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98C96-D565-4759-9C50-57973B0C4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0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6" r:id="rId3"/>
    <p:sldLayoutId id="2147483673" r:id="rId4"/>
    <p:sldLayoutId id="2147483665" r:id="rId5"/>
    <p:sldLayoutId id="2147483674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C5308D-3667-49A3-B0EF-19D362E9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725C8-B3B7-4730-9523-E8FC21867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668D4-4AEE-4F3B-B874-9B919E1C0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00E96-F634-4805-8878-6A4C4C8EBF1B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CC971-05E3-499C-9820-CF3A18608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39D94-07CC-41CA-885E-3571F5902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19C2B-F1D7-4462-A889-310FF685C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8666" y="176966"/>
            <a:ext cx="6703060" cy="51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1217" y="1471235"/>
            <a:ext cx="11419840" cy="1885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6" r:id="rId3"/>
    <p:sldLayoutId id="2147483664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png"/><Relationship Id="rId21" Type="http://schemas.openxmlformats.org/officeDocument/2006/relationships/image" Target="../media/image34.jpg"/><Relationship Id="rId34" Type="http://schemas.openxmlformats.org/officeDocument/2006/relationships/image" Target="../media/image47.jpg"/><Relationship Id="rId42" Type="http://schemas.openxmlformats.org/officeDocument/2006/relationships/image" Target="../media/image55.png"/><Relationship Id="rId47" Type="http://schemas.openxmlformats.org/officeDocument/2006/relationships/image" Target="../media/image59.png"/><Relationship Id="rId50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29" Type="http://schemas.openxmlformats.org/officeDocument/2006/relationships/image" Target="../media/image42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jp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45" Type="http://schemas.openxmlformats.org/officeDocument/2006/relationships/image" Target="../media/image58.jpeg"/><Relationship Id="rId5" Type="http://schemas.openxmlformats.org/officeDocument/2006/relationships/image" Target="../media/image18.jpg"/><Relationship Id="rId15" Type="http://schemas.openxmlformats.org/officeDocument/2006/relationships/image" Target="../media/image28.png"/><Relationship Id="rId23" Type="http://schemas.openxmlformats.org/officeDocument/2006/relationships/image" Target="../media/image36.jpg"/><Relationship Id="rId28" Type="http://schemas.openxmlformats.org/officeDocument/2006/relationships/image" Target="../media/image41.png"/><Relationship Id="rId36" Type="http://schemas.openxmlformats.org/officeDocument/2006/relationships/image" Target="../media/image49.jpg"/><Relationship Id="rId49" Type="http://schemas.openxmlformats.org/officeDocument/2006/relationships/image" Target="../media/image6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4" Type="http://schemas.openxmlformats.org/officeDocument/2006/relationships/image" Target="../media/image57.png"/><Relationship Id="rId4" Type="http://schemas.openxmlformats.org/officeDocument/2006/relationships/image" Target="../media/image17.jp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image" Target="../media/image60.png"/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46" Type="http://schemas.openxmlformats.org/officeDocument/2006/relationships/hyperlink" Target="https://prospect14.com/" TargetMode="External"/><Relationship Id="rId20" Type="http://schemas.openxmlformats.org/officeDocument/2006/relationships/image" Target="../media/image33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cid:image001.png@01D9783F.E6D17620" TargetMode="External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cid:image001.png@01D9783F.E6D17620" TargetMode="Externa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cid:image001.png@01D9783F.E6D17620" TargetMode="Externa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cid:image001.png@01D9783F.E6D17620" TargetMode="Externa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cid:image001.png@01D9783F.E6D17620" TargetMode="Externa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cid:image001.png@01D9783F.E6D17620" TargetMode="Externa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cid:image001.png@01D9783F.E6D17620" TargetMode="Externa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cid:image001.png@01D9783F.E6D17620" TargetMode="Externa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cid:image001.png@01D9783F.E6D17620" TargetMode="Externa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jpeg"/><Relationship Id="rId5" Type="http://schemas.openxmlformats.org/officeDocument/2006/relationships/hyperlink" Target="https://www.hydro.org/opex-operational-excellence/#VideoLib/" TargetMode="External"/><Relationship Id="rId4" Type="http://schemas.openxmlformats.org/officeDocument/2006/relationships/hyperlink" Target="https://www.hydro.org/opex-operational-excellence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9558-7E78-42CA-9348-9181E457B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0B0E6-8C98-3EE3-131F-9E9D1209A3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lendar with a picture of a dam and trees&#10;&#10;Description automatically generated">
            <a:extLst>
              <a:ext uri="{FF2B5EF4-FFF2-40B4-BE49-F238E27FC236}">
                <a16:creationId xmlns:a16="http://schemas.microsoft.com/office/drawing/2014/main" id="{0445063B-5AC3-514C-203D-43C7F1B47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37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76824" y="6462774"/>
            <a:ext cx="243776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February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25,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2021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|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Strictly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Private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&amp;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Confidential</a:t>
            </a:r>
            <a:r>
              <a:rPr sz="800" spc="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3E3E3E"/>
                </a:solidFill>
                <a:latin typeface="Arial"/>
                <a:cs typeface="Arial"/>
              </a:rPr>
              <a:t>|</a:t>
            </a:r>
            <a:r>
              <a:rPr sz="800" b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750" spc="-25" dirty="0">
                <a:solidFill>
                  <a:srgbClr val="3E3E3E"/>
                </a:solidFill>
                <a:latin typeface="Arial"/>
                <a:cs typeface="Arial"/>
              </a:rPr>
              <a:t>18</a:t>
            </a:r>
            <a:endParaRPr sz="7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0701" y="6256442"/>
            <a:ext cx="1110785" cy="43348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24000" y="10878"/>
            <a:ext cx="9144000" cy="1050290"/>
            <a:chOff x="0" y="10878"/>
            <a:chExt cx="9144000" cy="10502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878"/>
              <a:ext cx="9143999" cy="10499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0878"/>
              <a:ext cx="9144000" cy="865505"/>
            </a:xfrm>
            <a:custGeom>
              <a:avLst/>
              <a:gdLst/>
              <a:ahLst/>
              <a:cxnLst/>
              <a:rect l="l" t="t" r="r" b="b"/>
              <a:pathLst>
                <a:path w="9144000" h="865505">
                  <a:moveTo>
                    <a:pt x="0" y="865012"/>
                  </a:moveTo>
                  <a:lnTo>
                    <a:pt x="9143999" y="865012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865012"/>
                  </a:lnTo>
                  <a:close/>
                </a:path>
              </a:pathLst>
            </a:custGeom>
            <a:solidFill>
              <a:srgbClr val="004B55">
                <a:alpha val="8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875890"/>
              <a:ext cx="9144000" cy="185420"/>
            </a:xfrm>
            <a:custGeom>
              <a:avLst/>
              <a:gdLst/>
              <a:ahLst/>
              <a:cxnLst/>
              <a:rect l="l" t="t" r="r" b="b"/>
              <a:pathLst>
                <a:path w="9144000" h="185419">
                  <a:moveTo>
                    <a:pt x="9143997" y="184959"/>
                  </a:moveTo>
                  <a:lnTo>
                    <a:pt x="0" y="184959"/>
                  </a:lnTo>
                  <a:lnTo>
                    <a:pt x="0" y="0"/>
                  </a:lnTo>
                  <a:lnTo>
                    <a:pt x="9143997" y="0"/>
                  </a:lnTo>
                  <a:lnTo>
                    <a:pt x="9143997" y="184959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24001" y="176966"/>
            <a:ext cx="7848599" cy="513111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2700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100"/>
              </a:spcBef>
            </a:pPr>
            <a:r>
              <a:rPr dirty="0"/>
              <a:t>Next</a:t>
            </a:r>
            <a:r>
              <a:rPr spc="-20" dirty="0"/>
              <a:t> </a:t>
            </a:r>
            <a:r>
              <a:rPr spc="-10" dirty="0"/>
              <a:t>Steps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1794913" y="1471236"/>
            <a:ext cx="8564880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755" indent="-440690">
              <a:lnSpc>
                <a:spcPct val="100000"/>
              </a:lnSpc>
              <a:spcBef>
                <a:spcPts val="100"/>
              </a:spcBef>
              <a:buClr>
                <a:srgbClr val="004B55"/>
              </a:buClr>
              <a:buAutoNum type="arabicPeriod"/>
              <a:tabLst>
                <a:tab pos="452755" algn="l"/>
                <a:tab pos="453390" algn="l"/>
              </a:tabLst>
            </a:pPr>
            <a:r>
              <a:rPr lang="en-US" sz="3200" dirty="0">
                <a:latin typeface="+mn-lt"/>
              </a:rPr>
              <a:t>Discuss NHA member needs; prioritize actions</a:t>
            </a:r>
            <a:endParaRPr sz="3200" spc="-2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4B55"/>
              </a:buClr>
              <a:buFont typeface="Arial"/>
              <a:buAutoNum type="arabicPeriod"/>
            </a:pPr>
            <a:endParaRPr sz="3600" dirty="0">
              <a:latin typeface="+mn-lt"/>
            </a:endParaRPr>
          </a:p>
          <a:p>
            <a:pPr marL="452755" indent="-440690">
              <a:lnSpc>
                <a:spcPct val="100000"/>
              </a:lnSpc>
              <a:buClr>
                <a:srgbClr val="004B55"/>
              </a:buClr>
              <a:buAutoNum type="arabicPeriod"/>
              <a:tabLst>
                <a:tab pos="452755" algn="l"/>
                <a:tab pos="453390" algn="l"/>
              </a:tabLst>
            </a:pPr>
            <a:r>
              <a:rPr lang="en-US" sz="3200" dirty="0">
                <a:latin typeface="+mn-lt"/>
              </a:rPr>
              <a:t>Decide how to engage in fruitful collaboration for…</a:t>
            </a:r>
          </a:p>
          <a:p>
            <a:pPr marL="909638" lvl="1" indent="-280988">
              <a:buClr>
                <a:srgbClr val="004B55"/>
              </a:buClr>
              <a:buFont typeface="Arial" panose="020B0604020202020204" pitchFamily="34" charset="0"/>
              <a:buChar char="•"/>
              <a:tabLst>
                <a:tab pos="452755" algn="l"/>
                <a:tab pos="453390" algn="l"/>
              </a:tabLst>
            </a:pPr>
            <a:r>
              <a:rPr lang="en-US" sz="2800" dirty="0"/>
              <a:t>Workforce initiatives founded on DEI principles</a:t>
            </a:r>
          </a:p>
          <a:p>
            <a:pPr marL="909638" lvl="1" indent="-280988">
              <a:buClr>
                <a:srgbClr val="004B55"/>
              </a:buClr>
              <a:buFont typeface="Arial" panose="020B0604020202020204" pitchFamily="34" charset="0"/>
              <a:buChar char="•"/>
              <a:tabLst>
                <a:tab pos="452755" algn="l"/>
                <a:tab pos="453390" algn="l"/>
              </a:tabLst>
            </a:pPr>
            <a:r>
              <a:rPr lang="en-US" sz="2800" dirty="0">
                <a:cs typeface="Arial"/>
              </a:rPr>
              <a:t>Elevating the </a:t>
            </a:r>
            <a:r>
              <a:rPr lang="en-US" sz="2800" dirty="0"/>
              <a:t>career benefits of hydropower</a:t>
            </a:r>
          </a:p>
          <a:p>
            <a:pPr marL="909638" lvl="1" indent="-280988">
              <a:buClr>
                <a:srgbClr val="004B55"/>
              </a:buClr>
              <a:buFont typeface="Arial" panose="020B0604020202020204" pitchFamily="34" charset="0"/>
              <a:buChar char="•"/>
              <a:tabLst>
                <a:tab pos="452755" algn="l"/>
                <a:tab pos="453390" algn="l"/>
              </a:tabLst>
            </a:pPr>
            <a:r>
              <a:rPr lang="en-US" sz="2800" dirty="0"/>
              <a:t>Training and exploration of inclusive organizations </a:t>
            </a:r>
          </a:p>
          <a:p>
            <a:pPr marL="12065">
              <a:lnSpc>
                <a:spcPct val="100000"/>
              </a:lnSpc>
              <a:buClr>
                <a:srgbClr val="004B55"/>
              </a:buClr>
              <a:tabLst>
                <a:tab pos="452755" algn="l"/>
                <a:tab pos="453390" algn="l"/>
              </a:tabLst>
            </a:pPr>
            <a:endParaRPr lang="en-US" sz="1800" dirty="0"/>
          </a:p>
          <a:p>
            <a:pPr marL="452755" indent="-440690">
              <a:lnSpc>
                <a:spcPct val="100000"/>
              </a:lnSpc>
              <a:buClr>
                <a:srgbClr val="004B55"/>
              </a:buClr>
              <a:buAutoNum type="arabicPeriod"/>
              <a:tabLst>
                <a:tab pos="452755" algn="l"/>
                <a:tab pos="453390" algn="l"/>
              </a:tabLst>
            </a:pPr>
            <a:endParaRPr sz="18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8147" y="6177651"/>
            <a:ext cx="2572734" cy="445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C8FEA6-4BB6-A6D4-5328-34E2EF624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100" y="17104"/>
            <a:ext cx="1094900" cy="9019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475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992" y="0"/>
            <a:ext cx="9144635" cy="6858634"/>
            <a:chOff x="-9" y="0"/>
            <a:chExt cx="9144635" cy="68586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708899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9" y="5"/>
              <a:ext cx="7620009" cy="68580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84150" cy="6858000"/>
            </a:xfrm>
            <a:custGeom>
              <a:avLst/>
              <a:gdLst/>
              <a:ahLst/>
              <a:cxnLst/>
              <a:rect l="l" t="t" r="r" b="b"/>
              <a:pathLst>
                <a:path w="184150" h="6858000">
                  <a:moveTo>
                    <a:pt x="184149" y="6857999"/>
                  </a:moveTo>
                  <a:lnTo>
                    <a:pt x="0" y="6857999"/>
                  </a:lnTo>
                  <a:lnTo>
                    <a:pt x="0" y="0"/>
                  </a:lnTo>
                  <a:lnTo>
                    <a:pt x="184149" y="0"/>
                  </a:lnTo>
                  <a:lnTo>
                    <a:pt x="184149" y="6857999"/>
                  </a:lnTo>
                  <a:close/>
                </a:path>
              </a:pathLst>
            </a:custGeom>
            <a:solidFill>
              <a:srgbClr val="6464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7825" y="0"/>
              <a:ext cx="2166174" cy="10287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28801" y="4038600"/>
            <a:ext cx="3926067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-10" dirty="0"/>
              <a:t>Discussion</a:t>
            </a:r>
            <a:br>
              <a:rPr lang="en-US" sz="4000" spc="-10" dirty="0"/>
            </a:b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070590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1524000" y="-125366"/>
            <a:ext cx="9144000" cy="1050418"/>
            <a:chOff x="0" y="10667"/>
            <a:chExt cx="9144000" cy="1050418"/>
          </a:xfrm>
        </p:grpSpPr>
        <p:pic>
          <p:nvPicPr>
            <p:cNvPr id="113" name="Google Shape;113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0667"/>
              <a:ext cx="9143999" cy="10500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8"/>
            <p:cNvSpPr/>
            <p:nvPr/>
          </p:nvSpPr>
          <p:spPr>
            <a:xfrm>
              <a:off x="0" y="876300"/>
              <a:ext cx="9144000" cy="184785"/>
            </a:xfrm>
            <a:custGeom>
              <a:avLst/>
              <a:gdLst/>
              <a:ahLst/>
              <a:cxnLst/>
              <a:rect l="l" t="t" r="r" b="b"/>
              <a:pathLst>
                <a:path w="9144000" h="184784" extrusionOk="0">
                  <a:moveTo>
                    <a:pt x="9144000" y="0"/>
                  </a:moveTo>
                  <a:lnTo>
                    <a:pt x="0" y="0"/>
                  </a:lnTo>
                  <a:lnTo>
                    <a:pt x="0" y="184403"/>
                  </a:lnTo>
                  <a:lnTo>
                    <a:pt x="9144000" y="18440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9797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8"/>
          <p:cNvGrpSpPr/>
          <p:nvPr/>
        </p:nvGrpSpPr>
        <p:grpSpPr>
          <a:xfrm>
            <a:off x="2397813" y="1708671"/>
            <a:ext cx="3036777" cy="4817504"/>
            <a:chOff x="839802" y="1701195"/>
            <a:chExt cx="3036777" cy="4817504"/>
          </a:xfrm>
        </p:grpSpPr>
        <p:pic>
          <p:nvPicPr>
            <p:cNvPr id="116" name="Google Shape;116;p8"/>
            <p:cNvPicPr preferRelativeResize="0"/>
            <p:nvPr/>
          </p:nvPicPr>
          <p:blipFill rotWithShape="1">
            <a:blip r:embed="rId4">
              <a:alphaModFix/>
            </a:blip>
            <a:srcRect b="25278"/>
            <a:stretch/>
          </p:blipFill>
          <p:spPr>
            <a:xfrm>
              <a:off x="839802" y="1701195"/>
              <a:ext cx="1940916" cy="479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22100" y="6177324"/>
              <a:ext cx="1554479" cy="341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8" name="Google Shape;11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86368" y="1044617"/>
            <a:ext cx="1940916" cy="7048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8"/>
          <p:cNvGrpSpPr/>
          <p:nvPr/>
        </p:nvGrpSpPr>
        <p:grpSpPr>
          <a:xfrm>
            <a:off x="1673106" y="993718"/>
            <a:ext cx="8811818" cy="5756076"/>
            <a:chOff x="111399" y="1031818"/>
            <a:chExt cx="8811818" cy="5756076"/>
          </a:xfrm>
        </p:grpSpPr>
        <p:pic>
          <p:nvPicPr>
            <p:cNvPr id="122" name="Google Shape;122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355657" y="2364361"/>
              <a:ext cx="931701" cy="1053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75938" y="2425718"/>
              <a:ext cx="1175003" cy="8397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875341" y="3266868"/>
              <a:ext cx="1484375" cy="321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8"/>
            <p:cNvPicPr preferRelativeResize="0"/>
            <p:nvPr/>
          </p:nvPicPr>
          <p:blipFill rotWithShape="1">
            <a:blip r:embed="rId10">
              <a:alphaModFix/>
            </a:blip>
            <a:srcRect l="6121" t="14696" r="6030" b="13491"/>
            <a:stretch/>
          </p:blipFill>
          <p:spPr>
            <a:xfrm>
              <a:off x="2688629" y="2398871"/>
              <a:ext cx="1289302" cy="545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8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11399" y="1134084"/>
              <a:ext cx="2354579" cy="4568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804028" y="5176193"/>
              <a:ext cx="1802687" cy="298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8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22783" y="3348574"/>
              <a:ext cx="1113281" cy="7637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8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696718" y="1747060"/>
              <a:ext cx="1744896" cy="597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5021578" y="1067107"/>
              <a:ext cx="2034539" cy="4678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8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7454081" y="1031818"/>
              <a:ext cx="1126235" cy="693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8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377813" y="4399959"/>
              <a:ext cx="1552955" cy="594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8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7111182" y="5613324"/>
              <a:ext cx="1812035" cy="438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8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544312" y="5852922"/>
              <a:ext cx="1389887" cy="263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8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6225540" y="6342887"/>
              <a:ext cx="2574035" cy="4450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8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242151" y="5746165"/>
              <a:ext cx="1504187" cy="477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8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5572658" y="6223369"/>
              <a:ext cx="1552943" cy="5257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8"/>
            <p:cNvPicPr preferRelativeResize="0"/>
            <p:nvPr/>
          </p:nvPicPr>
          <p:blipFill rotWithShape="1">
            <a:blip r:embed="rId23">
              <a:alphaModFix/>
            </a:blip>
            <a:srcRect l="2894" t="14477" r="11676" b="9279"/>
            <a:stretch/>
          </p:blipFill>
          <p:spPr>
            <a:xfrm>
              <a:off x="905416" y="2293457"/>
              <a:ext cx="1589088" cy="627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8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5597761" y="1623889"/>
              <a:ext cx="864755" cy="718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8"/>
            <p:cNvPicPr preferRelativeResize="0"/>
            <p:nvPr/>
          </p:nvPicPr>
          <p:blipFill rotWithShape="1">
            <a:blip r:embed="rId25">
              <a:alphaModFix/>
            </a:blip>
            <a:srcRect t="27302" r="4149" b="32879"/>
            <a:stretch/>
          </p:blipFill>
          <p:spPr>
            <a:xfrm>
              <a:off x="6322792" y="4522954"/>
              <a:ext cx="1126235" cy="4678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8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2093597" y="5596180"/>
              <a:ext cx="1179478" cy="477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8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5552390" y="4124522"/>
              <a:ext cx="2046731" cy="249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8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7428735" y="6000619"/>
              <a:ext cx="1371599" cy="7482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6" name="Google Shape;156;p8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3383182" y="2947134"/>
            <a:ext cx="1895205" cy="314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8"/>
          <p:cNvPicPr preferRelativeResize="0"/>
          <p:nvPr/>
        </p:nvPicPr>
        <p:blipFill rotWithShape="1">
          <a:blip r:embed="rId30">
            <a:alphaModFix/>
          </a:blip>
          <a:srcRect l="8918" t="11121" r="13006" b="10567"/>
          <a:stretch/>
        </p:blipFill>
        <p:spPr>
          <a:xfrm>
            <a:off x="1640756" y="1731357"/>
            <a:ext cx="921578" cy="84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8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7543513" y="5131816"/>
            <a:ext cx="961643" cy="46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8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5946648" y="6099384"/>
            <a:ext cx="672423" cy="65041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8"/>
          <p:cNvSpPr txBox="1">
            <a:spLocks noGrp="1"/>
          </p:cNvSpPr>
          <p:nvPr>
            <p:ph type="sldNum" idx="12"/>
          </p:nvPr>
        </p:nvSpPr>
        <p:spPr>
          <a:xfrm>
            <a:off x="10279088" y="6511561"/>
            <a:ext cx="173354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1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1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1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1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7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1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1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1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7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1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7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1" i="0" u="none" strike="noStrike" cap="none">
                <a:solidFill>
                  <a:srgbClr val="3E3E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/>
              <a:t>| </a:t>
            </a:r>
            <a:fld id="{00000000-1234-1234-1234-123412341234}" type="slidenum">
              <a:rPr lang="en-US" sz="750" b="0" smtClean="0"/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750" b="1" i="0" u="none" strike="noStrike" kern="0" cap="none" spc="0" normalizeH="0" baseline="0" noProof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8" descr="Logo, company name&#10;&#10;Description automatically generated"/>
          <p:cNvPicPr preferRelativeResize="0"/>
          <p:nvPr/>
        </p:nvPicPr>
        <p:blipFill rotWithShape="1">
          <a:blip r:embed="rId33">
            <a:alphaModFix/>
          </a:blip>
          <a:srcRect l="3333" t="25555" r="1111" b="24443"/>
          <a:stretch/>
        </p:blipFill>
        <p:spPr>
          <a:xfrm>
            <a:off x="5852808" y="2334563"/>
            <a:ext cx="1163707" cy="595412"/>
          </a:xfrm>
          <a:prstGeom prst="rect">
            <a:avLst/>
          </a:prstGeom>
          <a:noFill/>
          <a:ln w="9525" cap="flat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8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8654619" y="3510779"/>
            <a:ext cx="1624470" cy="311635"/>
          </a:xfrm>
          <a:prstGeom prst="rect">
            <a:avLst/>
          </a:prstGeom>
          <a:noFill/>
          <a:ln w="9525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6" name="Google Shape;166;p8"/>
          <p:cNvSpPr txBox="1"/>
          <p:nvPr/>
        </p:nvSpPr>
        <p:spPr>
          <a:xfrm>
            <a:off x="1581912" y="147182"/>
            <a:ext cx="7728010" cy="584775"/>
          </a:xfrm>
          <a:prstGeom prst="rect">
            <a:avLst/>
          </a:prstGeom>
          <a:solidFill>
            <a:srgbClr val="00B0F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Members –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updated monthly with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add’l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members</a:t>
            </a:r>
            <a:endParaRPr kumimoji="0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545773-C07D-5BEB-6D9C-34D90C3842C4}"/>
              </a:ext>
            </a:extLst>
          </p:cNvPr>
          <p:cNvSpPr txBox="1"/>
          <p:nvPr/>
        </p:nvSpPr>
        <p:spPr>
          <a:xfrm>
            <a:off x="1868372" y="6272969"/>
            <a:ext cx="1987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ucida Sans" panose="020B0602030504020204" pitchFamily="34" charset="0"/>
                <a:cs typeface="Arial"/>
                <a:sym typeface="Arial"/>
              </a:rPr>
              <a:t>SouthPoint &amp; Co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4CBE46E-253E-EF79-483D-43E6F2F635AE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678055" y="3589232"/>
            <a:ext cx="1702374" cy="673773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6F3C30CA-25B7-2DE4-E5AA-68B2A36DD999}"/>
              </a:ext>
            </a:extLst>
          </p:cNvPr>
          <p:cNvPicPr>
            <a:picLocks noChangeAspect="1"/>
          </p:cNvPicPr>
          <p:nvPr/>
        </p:nvPicPr>
        <p:blipFill rotWithShape="1">
          <a:blip r:embed="rId36"/>
          <a:srcRect t="6209" b="10682"/>
          <a:stretch/>
        </p:blipFill>
        <p:spPr>
          <a:xfrm>
            <a:off x="5558142" y="5537580"/>
            <a:ext cx="1372772" cy="47701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C28860-92B4-E54C-F785-E6DB077BBB31}"/>
              </a:ext>
            </a:extLst>
          </p:cNvPr>
          <p:cNvGrpSpPr>
            <a:grpSpLocks/>
          </p:cNvGrpSpPr>
          <p:nvPr/>
        </p:nvGrpSpPr>
        <p:grpSpPr bwMode="auto">
          <a:xfrm>
            <a:off x="9309922" y="3953602"/>
            <a:ext cx="1175003" cy="916094"/>
            <a:chOff x="0" y="0"/>
            <a:chExt cx="2386" cy="1669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E0C3BA7E-C0D3-F27F-DA0E-A1AF908E8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386" cy="1669"/>
            </a:xfrm>
            <a:custGeom>
              <a:avLst/>
              <a:gdLst>
                <a:gd name="T0" fmla="*/ 2385 w 2386"/>
                <a:gd name="T1" fmla="*/ 0 h 1669"/>
                <a:gd name="T2" fmla="*/ 0 w 2386"/>
                <a:gd name="T3" fmla="*/ 0 h 1669"/>
                <a:gd name="T4" fmla="*/ 0 w 2386"/>
                <a:gd name="T5" fmla="*/ 1668 h 1669"/>
                <a:gd name="T6" fmla="*/ 2385 w 2386"/>
                <a:gd name="T7" fmla="*/ 1668 h 1669"/>
                <a:gd name="T8" fmla="*/ 2385 w 2386"/>
                <a:gd name="T9" fmla="*/ 0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6" h="1669">
                  <a:moveTo>
                    <a:pt x="2385" y="0"/>
                  </a:moveTo>
                  <a:lnTo>
                    <a:pt x="0" y="0"/>
                  </a:lnTo>
                  <a:lnTo>
                    <a:pt x="0" y="1668"/>
                  </a:lnTo>
                  <a:lnTo>
                    <a:pt x="2385" y="1668"/>
                  </a:lnTo>
                  <a:lnTo>
                    <a:pt x="2385" y="0"/>
                  </a:lnTo>
                  <a:close/>
                </a:path>
              </a:pathLst>
            </a:custGeom>
            <a:solidFill>
              <a:srgbClr val="00B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083DF55-D811-6663-445C-B9F7A692C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" y="316"/>
              <a:ext cx="20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8576A3E-DF54-10CA-AF2B-8CEE1FCC91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" y="316"/>
              <a:ext cx="20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A946F32-CD67-3D72-8790-39AAEF82F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" y="315"/>
              <a:ext cx="148" cy="192"/>
            </a:xfrm>
            <a:custGeom>
              <a:avLst/>
              <a:gdLst>
                <a:gd name="T0" fmla="*/ 147 w 148"/>
                <a:gd name="T1" fmla="*/ 146 h 192"/>
                <a:gd name="T2" fmla="*/ 51 w 148"/>
                <a:gd name="T3" fmla="*/ 146 h 192"/>
                <a:gd name="T4" fmla="*/ 51 w 148"/>
                <a:gd name="T5" fmla="*/ 116 h 192"/>
                <a:gd name="T6" fmla="*/ 131 w 148"/>
                <a:gd name="T7" fmla="*/ 116 h 192"/>
                <a:gd name="T8" fmla="*/ 131 w 148"/>
                <a:gd name="T9" fmla="*/ 74 h 192"/>
                <a:gd name="T10" fmla="*/ 51 w 148"/>
                <a:gd name="T11" fmla="*/ 74 h 192"/>
                <a:gd name="T12" fmla="*/ 51 w 148"/>
                <a:gd name="T13" fmla="*/ 46 h 192"/>
                <a:gd name="T14" fmla="*/ 144 w 148"/>
                <a:gd name="T15" fmla="*/ 46 h 192"/>
                <a:gd name="T16" fmla="*/ 144 w 148"/>
                <a:gd name="T17" fmla="*/ 0 h 192"/>
                <a:gd name="T18" fmla="*/ 0 w 148"/>
                <a:gd name="T19" fmla="*/ 0 h 192"/>
                <a:gd name="T20" fmla="*/ 0 w 148"/>
                <a:gd name="T21" fmla="*/ 46 h 192"/>
                <a:gd name="T22" fmla="*/ 0 w 148"/>
                <a:gd name="T23" fmla="*/ 74 h 192"/>
                <a:gd name="T24" fmla="*/ 0 w 148"/>
                <a:gd name="T25" fmla="*/ 116 h 192"/>
                <a:gd name="T26" fmla="*/ 0 w 148"/>
                <a:gd name="T27" fmla="*/ 146 h 192"/>
                <a:gd name="T28" fmla="*/ 0 w 148"/>
                <a:gd name="T29" fmla="*/ 192 h 192"/>
                <a:gd name="T30" fmla="*/ 147 w 148"/>
                <a:gd name="T31" fmla="*/ 192 h 192"/>
                <a:gd name="T32" fmla="*/ 147 w 148"/>
                <a:gd name="T33" fmla="*/ 14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" h="192">
                  <a:moveTo>
                    <a:pt x="147" y="146"/>
                  </a:moveTo>
                  <a:lnTo>
                    <a:pt x="51" y="146"/>
                  </a:lnTo>
                  <a:lnTo>
                    <a:pt x="51" y="116"/>
                  </a:lnTo>
                  <a:lnTo>
                    <a:pt x="131" y="116"/>
                  </a:lnTo>
                  <a:lnTo>
                    <a:pt x="131" y="74"/>
                  </a:lnTo>
                  <a:lnTo>
                    <a:pt x="51" y="74"/>
                  </a:lnTo>
                  <a:lnTo>
                    <a:pt x="51" y="46"/>
                  </a:lnTo>
                  <a:lnTo>
                    <a:pt x="144" y="46"/>
                  </a:lnTo>
                  <a:lnTo>
                    <a:pt x="144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0" y="74"/>
                  </a:lnTo>
                  <a:lnTo>
                    <a:pt x="0" y="116"/>
                  </a:lnTo>
                  <a:lnTo>
                    <a:pt x="0" y="146"/>
                  </a:lnTo>
                  <a:lnTo>
                    <a:pt x="0" y="192"/>
                  </a:lnTo>
                  <a:lnTo>
                    <a:pt x="147" y="192"/>
                  </a:lnTo>
                  <a:lnTo>
                    <a:pt x="147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9385BE-89DA-6786-F07E-3685CDFCC4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" y="316"/>
              <a:ext cx="16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D8432EA-BDB1-13FA-5015-0D8CADA84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315"/>
              <a:ext cx="54" cy="192"/>
            </a:xfrm>
            <a:custGeom>
              <a:avLst/>
              <a:gdLst>
                <a:gd name="T0" fmla="*/ 53 w 54"/>
                <a:gd name="T1" fmla="*/ 0 h 192"/>
                <a:gd name="T2" fmla="*/ 0 w 54"/>
                <a:gd name="T3" fmla="*/ 0 h 192"/>
                <a:gd name="T4" fmla="*/ 0 w 54"/>
                <a:gd name="T5" fmla="*/ 191 h 192"/>
                <a:gd name="T6" fmla="*/ 53 w 54"/>
                <a:gd name="T7" fmla="*/ 191 h 192"/>
                <a:gd name="T8" fmla="*/ 53 w 54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92">
                  <a:moveTo>
                    <a:pt x="53" y="0"/>
                  </a:moveTo>
                  <a:lnTo>
                    <a:pt x="0" y="0"/>
                  </a:lnTo>
                  <a:lnTo>
                    <a:pt x="0" y="191"/>
                  </a:lnTo>
                  <a:lnTo>
                    <a:pt x="53" y="19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00AD50B-F29E-305F-4F46-495C9EA9C4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" y="313"/>
              <a:ext cx="40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337203D-FB97-4397-9D74-7585E4CF6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" y="316"/>
              <a:ext cx="18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1B3D6A-F76C-CE45-0A60-528FBE1F71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" y="173"/>
              <a:ext cx="1962" cy="1250"/>
              <a:chOff x="209" y="173"/>
              <a:chExt cx="1962" cy="1250"/>
            </a:xfrm>
          </p:grpSpPr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595BCEB8-E15B-76B8-4EAE-DE0F727E3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400 w 1962"/>
                  <a:gd name="T1" fmla="*/ 900 h 1250"/>
                  <a:gd name="T2" fmla="*/ 398 w 1962"/>
                  <a:gd name="T3" fmla="*/ 876 h 1250"/>
                  <a:gd name="T4" fmla="*/ 394 w 1962"/>
                  <a:gd name="T5" fmla="*/ 862 h 1250"/>
                  <a:gd name="T6" fmla="*/ 392 w 1962"/>
                  <a:gd name="T7" fmla="*/ 856 h 1250"/>
                  <a:gd name="T8" fmla="*/ 382 w 1962"/>
                  <a:gd name="T9" fmla="*/ 836 h 1250"/>
                  <a:gd name="T10" fmla="*/ 367 w 1962"/>
                  <a:gd name="T11" fmla="*/ 820 h 1250"/>
                  <a:gd name="T12" fmla="*/ 350 w 1962"/>
                  <a:gd name="T13" fmla="*/ 806 h 1250"/>
                  <a:gd name="T14" fmla="*/ 329 w 1962"/>
                  <a:gd name="T15" fmla="*/ 798 h 1250"/>
                  <a:gd name="T16" fmla="*/ 316 w 1962"/>
                  <a:gd name="T17" fmla="*/ 794 h 1250"/>
                  <a:gd name="T18" fmla="*/ 316 w 1962"/>
                  <a:gd name="T19" fmla="*/ 892 h 1250"/>
                  <a:gd name="T20" fmla="*/ 316 w 1962"/>
                  <a:gd name="T21" fmla="*/ 916 h 1250"/>
                  <a:gd name="T22" fmla="*/ 312 w 1962"/>
                  <a:gd name="T23" fmla="*/ 926 h 1250"/>
                  <a:gd name="T24" fmla="*/ 304 w 1962"/>
                  <a:gd name="T25" fmla="*/ 932 h 1250"/>
                  <a:gd name="T26" fmla="*/ 296 w 1962"/>
                  <a:gd name="T27" fmla="*/ 940 h 1250"/>
                  <a:gd name="T28" fmla="*/ 285 w 1962"/>
                  <a:gd name="T29" fmla="*/ 944 h 1250"/>
                  <a:gd name="T30" fmla="*/ 226 w 1962"/>
                  <a:gd name="T31" fmla="*/ 944 h 1250"/>
                  <a:gd name="T32" fmla="*/ 226 w 1962"/>
                  <a:gd name="T33" fmla="*/ 862 h 1250"/>
                  <a:gd name="T34" fmla="*/ 285 w 1962"/>
                  <a:gd name="T35" fmla="*/ 862 h 1250"/>
                  <a:gd name="T36" fmla="*/ 296 w 1962"/>
                  <a:gd name="T37" fmla="*/ 866 h 1250"/>
                  <a:gd name="T38" fmla="*/ 312 w 1962"/>
                  <a:gd name="T39" fmla="*/ 882 h 1250"/>
                  <a:gd name="T40" fmla="*/ 316 w 1962"/>
                  <a:gd name="T41" fmla="*/ 892 h 1250"/>
                  <a:gd name="T42" fmla="*/ 316 w 1962"/>
                  <a:gd name="T43" fmla="*/ 794 h 1250"/>
                  <a:gd name="T44" fmla="*/ 306 w 1962"/>
                  <a:gd name="T45" fmla="*/ 792 h 1250"/>
                  <a:gd name="T46" fmla="*/ 280 w 1962"/>
                  <a:gd name="T47" fmla="*/ 790 h 1250"/>
                  <a:gd name="T48" fmla="*/ 142 w 1962"/>
                  <a:gd name="T49" fmla="*/ 790 h 1250"/>
                  <a:gd name="T50" fmla="*/ 142 w 1962"/>
                  <a:gd name="T51" fmla="*/ 1108 h 1250"/>
                  <a:gd name="T52" fmla="*/ 226 w 1962"/>
                  <a:gd name="T53" fmla="*/ 1108 h 1250"/>
                  <a:gd name="T54" fmla="*/ 226 w 1962"/>
                  <a:gd name="T55" fmla="*/ 1014 h 1250"/>
                  <a:gd name="T56" fmla="*/ 278 w 1962"/>
                  <a:gd name="T57" fmla="*/ 1014 h 1250"/>
                  <a:gd name="T58" fmla="*/ 303 w 1962"/>
                  <a:gd name="T59" fmla="*/ 1012 h 1250"/>
                  <a:gd name="T60" fmla="*/ 327 w 1962"/>
                  <a:gd name="T61" fmla="*/ 1006 h 1250"/>
                  <a:gd name="T62" fmla="*/ 348 w 1962"/>
                  <a:gd name="T63" fmla="*/ 996 h 1250"/>
                  <a:gd name="T64" fmla="*/ 366 w 1962"/>
                  <a:gd name="T65" fmla="*/ 982 h 1250"/>
                  <a:gd name="T66" fmla="*/ 381 w 1962"/>
                  <a:gd name="T67" fmla="*/ 966 h 1250"/>
                  <a:gd name="T68" fmla="*/ 392 w 1962"/>
                  <a:gd name="T69" fmla="*/ 946 h 1250"/>
                  <a:gd name="T70" fmla="*/ 392 w 1962"/>
                  <a:gd name="T71" fmla="*/ 944 h 1250"/>
                  <a:gd name="T72" fmla="*/ 398 w 1962"/>
                  <a:gd name="T73" fmla="*/ 924 h 1250"/>
                  <a:gd name="T74" fmla="*/ 400 w 1962"/>
                  <a:gd name="T75" fmla="*/ 900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62" h="1250">
                    <a:moveTo>
                      <a:pt x="400" y="900"/>
                    </a:moveTo>
                    <a:lnTo>
                      <a:pt x="398" y="876"/>
                    </a:lnTo>
                    <a:lnTo>
                      <a:pt x="394" y="862"/>
                    </a:lnTo>
                    <a:lnTo>
                      <a:pt x="392" y="856"/>
                    </a:lnTo>
                    <a:lnTo>
                      <a:pt x="382" y="836"/>
                    </a:lnTo>
                    <a:lnTo>
                      <a:pt x="367" y="820"/>
                    </a:lnTo>
                    <a:lnTo>
                      <a:pt x="350" y="806"/>
                    </a:lnTo>
                    <a:lnTo>
                      <a:pt x="329" y="798"/>
                    </a:lnTo>
                    <a:lnTo>
                      <a:pt x="316" y="794"/>
                    </a:lnTo>
                    <a:lnTo>
                      <a:pt x="316" y="892"/>
                    </a:lnTo>
                    <a:lnTo>
                      <a:pt x="316" y="916"/>
                    </a:lnTo>
                    <a:lnTo>
                      <a:pt x="312" y="926"/>
                    </a:lnTo>
                    <a:lnTo>
                      <a:pt x="304" y="932"/>
                    </a:lnTo>
                    <a:lnTo>
                      <a:pt x="296" y="940"/>
                    </a:lnTo>
                    <a:lnTo>
                      <a:pt x="285" y="944"/>
                    </a:lnTo>
                    <a:lnTo>
                      <a:pt x="226" y="944"/>
                    </a:lnTo>
                    <a:lnTo>
                      <a:pt x="226" y="862"/>
                    </a:lnTo>
                    <a:lnTo>
                      <a:pt x="285" y="862"/>
                    </a:lnTo>
                    <a:lnTo>
                      <a:pt x="296" y="866"/>
                    </a:lnTo>
                    <a:lnTo>
                      <a:pt x="312" y="882"/>
                    </a:lnTo>
                    <a:lnTo>
                      <a:pt x="316" y="892"/>
                    </a:lnTo>
                    <a:lnTo>
                      <a:pt x="316" y="794"/>
                    </a:lnTo>
                    <a:lnTo>
                      <a:pt x="306" y="792"/>
                    </a:lnTo>
                    <a:lnTo>
                      <a:pt x="280" y="790"/>
                    </a:lnTo>
                    <a:lnTo>
                      <a:pt x="142" y="790"/>
                    </a:lnTo>
                    <a:lnTo>
                      <a:pt x="142" y="1108"/>
                    </a:lnTo>
                    <a:lnTo>
                      <a:pt x="226" y="1108"/>
                    </a:lnTo>
                    <a:lnTo>
                      <a:pt x="226" y="1014"/>
                    </a:lnTo>
                    <a:lnTo>
                      <a:pt x="278" y="1014"/>
                    </a:lnTo>
                    <a:lnTo>
                      <a:pt x="303" y="1012"/>
                    </a:lnTo>
                    <a:lnTo>
                      <a:pt x="327" y="1006"/>
                    </a:lnTo>
                    <a:lnTo>
                      <a:pt x="348" y="996"/>
                    </a:lnTo>
                    <a:lnTo>
                      <a:pt x="366" y="982"/>
                    </a:lnTo>
                    <a:lnTo>
                      <a:pt x="381" y="966"/>
                    </a:lnTo>
                    <a:lnTo>
                      <a:pt x="392" y="946"/>
                    </a:lnTo>
                    <a:lnTo>
                      <a:pt x="392" y="944"/>
                    </a:lnTo>
                    <a:lnTo>
                      <a:pt x="398" y="924"/>
                    </a:lnTo>
                    <a:lnTo>
                      <a:pt x="400" y="9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9E3FCA19-591F-AED1-BFC8-C3CD91012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411 w 1962"/>
                  <a:gd name="T1" fmla="*/ 646 h 1250"/>
                  <a:gd name="T2" fmla="*/ 368 w 1962"/>
                  <a:gd name="T3" fmla="*/ 616 h 1250"/>
                  <a:gd name="T4" fmla="*/ 364 w 1962"/>
                  <a:gd name="T5" fmla="*/ 620 h 1250"/>
                  <a:gd name="T6" fmla="*/ 353 w 1962"/>
                  <a:gd name="T7" fmla="*/ 632 h 1250"/>
                  <a:gd name="T8" fmla="*/ 336 w 1962"/>
                  <a:gd name="T9" fmla="*/ 640 h 1250"/>
                  <a:gd name="T10" fmla="*/ 303 w 1962"/>
                  <a:gd name="T11" fmla="*/ 646 h 1250"/>
                  <a:gd name="T12" fmla="*/ 270 w 1962"/>
                  <a:gd name="T13" fmla="*/ 640 h 1250"/>
                  <a:gd name="T14" fmla="*/ 243 w 1962"/>
                  <a:gd name="T15" fmla="*/ 622 h 1250"/>
                  <a:gd name="T16" fmla="*/ 225 w 1962"/>
                  <a:gd name="T17" fmla="*/ 594 h 1250"/>
                  <a:gd name="T18" fmla="*/ 219 w 1962"/>
                  <a:gd name="T19" fmla="*/ 562 h 1250"/>
                  <a:gd name="T20" fmla="*/ 225 w 1962"/>
                  <a:gd name="T21" fmla="*/ 528 h 1250"/>
                  <a:gd name="T22" fmla="*/ 243 w 1962"/>
                  <a:gd name="T23" fmla="*/ 502 h 1250"/>
                  <a:gd name="T24" fmla="*/ 270 w 1962"/>
                  <a:gd name="T25" fmla="*/ 484 h 1250"/>
                  <a:gd name="T26" fmla="*/ 303 w 1962"/>
                  <a:gd name="T27" fmla="*/ 478 h 1250"/>
                  <a:gd name="T28" fmla="*/ 334 w 1962"/>
                  <a:gd name="T29" fmla="*/ 482 h 1250"/>
                  <a:gd name="T30" fmla="*/ 349 w 1962"/>
                  <a:gd name="T31" fmla="*/ 490 h 1250"/>
                  <a:gd name="T32" fmla="*/ 361 w 1962"/>
                  <a:gd name="T33" fmla="*/ 500 h 1250"/>
                  <a:gd name="T34" fmla="*/ 365 w 1962"/>
                  <a:gd name="T35" fmla="*/ 504 h 1250"/>
                  <a:gd name="T36" fmla="*/ 400 w 1962"/>
                  <a:gd name="T37" fmla="*/ 478 h 1250"/>
                  <a:gd name="T38" fmla="*/ 427 w 1962"/>
                  <a:gd name="T39" fmla="*/ 446 h 1250"/>
                  <a:gd name="T40" fmla="*/ 419 w 1962"/>
                  <a:gd name="T41" fmla="*/ 438 h 1250"/>
                  <a:gd name="T42" fmla="*/ 397 w 1962"/>
                  <a:gd name="T43" fmla="*/ 422 h 1250"/>
                  <a:gd name="T44" fmla="*/ 366 w 1962"/>
                  <a:gd name="T45" fmla="*/ 406 h 1250"/>
                  <a:gd name="T46" fmla="*/ 340 w 1962"/>
                  <a:gd name="T47" fmla="*/ 400 h 1250"/>
                  <a:gd name="T48" fmla="*/ 316 w 1962"/>
                  <a:gd name="T49" fmla="*/ 398 h 1250"/>
                  <a:gd name="T50" fmla="*/ 269 w 1962"/>
                  <a:gd name="T51" fmla="*/ 400 h 1250"/>
                  <a:gd name="T52" fmla="*/ 208 w 1962"/>
                  <a:gd name="T53" fmla="*/ 424 h 1250"/>
                  <a:gd name="T54" fmla="*/ 160 w 1962"/>
                  <a:gd name="T55" fmla="*/ 472 h 1250"/>
                  <a:gd name="T56" fmla="*/ 135 w 1962"/>
                  <a:gd name="T57" fmla="*/ 530 h 1250"/>
                  <a:gd name="T58" fmla="*/ 135 w 1962"/>
                  <a:gd name="T59" fmla="*/ 596 h 1250"/>
                  <a:gd name="T60" fmla="*/ 159 w 1962"/>
                  <a:gd name="T61" fmla="*/ 654 h 1250"/>
                  <a:gd name="T62" fmla="*/ 206 w 1962"/>
                  <a:gd name="T63" fmla="*/ 700 h 1250"/>
                  <a:gd name="T64" fmla="*/ 266 w 1962"/>
                  <a:gd name="T65" fmla="*/ 724 h 1250"/>
                  <a:gd name="T66" fmla="*/ 314 w 1962"/>
                  <a:gd name="T67" fmla="*/ 726 h 1250"/>
                  <a:gd name="T68" fmla="*/ 362 w 1962"/>
                  <a:gd name="T69" fmla="*/ 716 h 1250"/>
                  <a:gd name="T70" fmla="*/ 381 w 1962"/>
                  <a:gd name="T71" fmla="*/ 710 h 1250"/>
                  <a:gd name="T72" fmla="*/ 398 w 1962"/>
                  <a:gd name="T73" fmla="*/ 700 h 1250"/>
                  <a:gd name="T74" fmla="*/ 422 w 1962"/>
                  <a:gd name="T75" fmla="*/ 680 h 1250"/>
                  <a:gd name="T76" fmla="*/ 431 w 1962"/>
                  <a:gd name="T77" fmla="*/ 670 h 1250"/>
                  <a:gd name="T78" fmla="*/ 434 w 1962"/>
                  <a:gd name="T79" fmla="*/ 666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2" h="1250">
                    <a:moveTo>
                      <a:pt x="434" y="666"/>
                    </a:moveTo>
                    <a:lnTo>
                      <a:pt x="411" y="646"/>
                    </a:lnTo>
                    <a:lnTo>
                      <a:pt x="371" y="612"/>
                    </a:lnTo>
                    <a:lnTo>
                      <a:pt x="368" y="616"/>
                    </a:lnTo>
                    <a:lnTo>
                      <a:pt x="367" y="618"/>
                    </a:lnTo>
                    <a:lnTo>
                      <a:pt x="364" y="620"/>
                    </a:lnTo>
                    <a:lnTo>
                      <a:pt x="357" y="628"/>
                    </a:lnTo>
                    <a:lnTo>
                      <a:pt x="353" y="632"/>
                    </a:lnTo>
                    <a:lnTo>
                      <a:pt x="343" y="638"/>
                    </a:lnTo>
                    <a:lnTo>
                      <a:pt x="336" y="640"/>
                    </a:lnTo>
                    <a:lnTo>
                      <a:pt x="320" y="646"/>
                    </a:lnTo>
                    <a:lnTo>
                      <a:pt x="303" y="646"/>
                    </a:lnTo>
                    <a:lnTo>
                      <a:pt x="286" y="644"/>
                    </a:lnTo>
                    <a:lnTo>
                      <a:pt x="270" y="640"/>
                    </a:lnTo>
                    <a:lnTo>
                      <a:pt x="256" y="632"/>
                    </a:lnTo>
                    <a:lnTo>
                      <a:pt x="243" y="622"/>
                    </a:lnTo>
                    <a:lnTo>
                      <a:pt x="233" y="610"/>
                    </a:lnTo>
                    <a:lnTo>
                      <a:pt x="225" y="594"/>
                    </a:lnTo>
                    <a:lnTo>
                      <a:pt x="221" y="580"/>
                    </a:lnTo>
                    <a:lnTo>
                      <a:pt x="219" y="562"/>
                    </a:lnTo>
                    <a:lnTo>
                      <a:pt x="221" y="544"/>
                    </a:lnTo>
                    <a:lnTo>
                      <a:pt x="225" y="528"/>
                    </a:lnTo>
                    <a:lnTo>
                      <a:pt x="233" y="514"/>
                    </a:lnTo>
                    <a:lnTo>
                      <a:pt x="243" y="502"/>
                    </a:lnTo>
                    <a:lnTo>
                      <a:pt x="256" y="492"/>
                    </a:lnTo>
                    <a:lnTo>
                      <a:pt x="270" y="484"/>
                    </a:lnTo>
                    <a:lnTo>
                      <a:pt x="286" y="480"/>
                    </a:lnTo>
                    <a:lnTo>
                      <a:pt x="303" y="478"/>
                    </a:lnTo>
                    <a:lnTo>
                      <a:pt x="319" y="478"/>
                    </a:lnTo>
                    <a:lnTo>
                      <a:pt x="334" y="482"/>
                    </a:lnTo>
                    <a:lnTo>
                      <a:pt x="340" y="486"/>
                    </a:lnTo>
                    <a:lnTo>
                      <a:pt x="349" y="490"/>
                    </a:lnTo>
                    <a:lnTo>
                      <a:pt x="353" y="494"/>
                    </a:lnTo>
                    <a:lnTo>
                      <a:pt x="361" y="500"/>
                    </a:lnTo>
                    <a:lnTo>
                      <a:pt x="363" y="502"/>
                    </a:lnTo>
                    <a:lnTo>
                      <a:pt x="365" y="504"/>
                    </a:lnTo>
                    <a:lnTo>
                      <a:pt x="366" y="506"/>
                    </a:lnTo>
                    <a:lnTo>
                      <a:pt x="400" y="478"/>
                    </a:lnTo>
                    <a:lnTo>
                      <a:pt x="431" y="452"/>
                    </a:lnTo>
                    <a:lnTo>
                      <a:pt x="427" y="446"/>
                    </a:lnTo>
                    <a:lnTo>
                      <a:pt x="424" y="442"/>
                    </a:lnTo>
                    <a:lnTo>
                      <a:pt x="419" y="438"/>
                    </a:lnTo>
                    <a:lnTo>
                      <a:pt x="405" y="426"/>
                    </a:lnTo>
                    <a:lnTo>
                      <a:pt x="397" y="422"/>
                    </a:lnTo>
                    <a:lnTo>
                      <a:pt x="378" y="412"/>
                    </a:lnTo>
                    <a:lnTo>
                      <a:pt x="366" y="406"/>
                    </a:lnTo>
                    <a:lnTo>
                      <a:pt x="351" y="404"/>
                    </a:lnTo>
                    <a:lnTo>
                      <a:pt x="340" y="400"/>
                    </a:lnTo>
                    <a:lnTo>
                      <a:pt x="328" y="400"/>
                    </a:lnTo>
                    <a:lnTo>
                      <a:pt x="316" y="398"/>
                    </a:lnTo>
                    <a:lnTo>
                      <a:pt x="304" y="398"/>
                    </a:lnTo>
                    <a:lnTo>
                      <a:pt x="269" y="400"/>
                    </a:lnTo>
                    <a:lnTo>
                      <a:pt x="237" y="410"/>
                    </a:lnTo>
                    <a:lnTo>
                      <a:pt x="208" y="424"/>
                    </a:lnTo>
                    <a:lnTo>
                      <a:pt x="181" y="446"/>
                    </a:lnTo>
                    <a:lnTo>
                      <a:pt x="160" y="472"/>
                    </a:lnTo>
                    <a:lnTo>
                      <a:pt x="144" y="500"/>
                    </a:lnTo>
                    <a:lnTo>
                      <a:pt x="135" y="530"/>
                    </a:lnTo>
                    <a:lnTo>
                      <a:pt x="132" y="564"/>
                    </a:lnTo>
                    <a:lnTo>
                      <a:pt x="135" y="596"/>
                    </a:lnTo>
                    <a:lnTo>
                      <a:pt x="144" y="626"/>
                    </a:lnTo>
                    <a:lnTo>
                      <a:pt x="159" y="654"/>
                    </a:lnTo>
                    <a:lnTo>
                      <a:pt x="180" y="680"/>
                    </a:lnTo>
                    <a:lnTo>
                      <a:pt x="206" y="700"/>
                    </a:lnTo>
                    <a:lnTo>
                      <a:pt x="234" y="714"/>
                    </a:lnTo>
                    <a:lnTo>
                      <a:pt x="266" y="724"/>
                    </a:lnTo>
                    <a:lnTo>
                      <a:pt x="301" y="726"/>
                    </a:lnTo>
                    <a:lnTo>
                      <a:pt x="314" y="726"/>
                    </a:lnTo>
                    <a:lnTo>
                      <a:pt x="351" y="720"/>
                    </a:lnTo>
                    <a:lnTo>
                      <a:pt x="362" y="716"/>
                    </a:lnTo>
                    <a:lnTo>
                      <a:pt x="372" y="712"/>
                    </a:lnTo>
                    <a:lnTo>
                      <a:pt x="381" y="710"/>
                    </a:lnTo>
                    <a:lnTo>
                      <a:pt x="388" y="706"/>
                    </a:lnTo>
                    <a:lnTo>
                      <a:pt x="398" y="700"/>
                    </a:lnTo>
                    <a:lnTo>
                      <a:pt x="406" y="694"/>
                    </a:lnTo>
                    <a:lnTo>
                      <a:pt x="422" y="680"/>
                    </a:lnTo>
                    <a:lnTo>
                      <a:pt x="427" y="676"/>
                    </a:lnTo>
                    <a:lnTo>
                      <a:pt x="431" y="670"/>
                    </a:lnTo>
                    <a:lnTo>
                      <a:pt x="433" y="668"/>
                    </a:lnTo>
                    <a:lnTo>
                      <a:pt x="434" y="6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E5029CF5-F805-C387-847E-940541476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728 w 1962"/>
                  <a:gd name="T1" fmla="*/ 644 h 1250"/>
                  <a:gd name="T2" fmla="*/ 579 w 1962"/>
                  <a:gd name="T3" fmla="*/ 644 h 1250"/>
                  <a:gd name="T4" fmla="*/ 579 w 1962"/>
                  <a:gd name="T5" fmla="*/ 402 h 1250"/>
                  <a:gd name="T6" fmla="*/ 492 w 1962"/>
                  <a:gd name="T7" fmla="*/ 402 h 1250"/>
                  <a:gd name="T8" fmla="*/ 492 w 1962"/>
                  <a:gd name="T9" fmla="*/ 722 h 1250"/>
                  <a:gd name="T10" fmla="*/ 728 w 1962"/>
                  <a:gd name="T11" fmla="*/ 722 h 1250"/>
                  <a:gd name="T12" fmla="*/ 728 w 1962"/>
                  <a:gd name="T13" fmla="*/ 644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62" h="1250">
                    <a:moveTo>
                      <a:pt x="728" y="644"/>
                    </a:moveTo>
                    <a:lnTo>
                      <a:pt x="579" y="644"/>
                    </a:lnTo>
                    <a:lnTo>
                      <a:pt x="579" y="402"/>
                    </a:lnTo>
                    <a:lnTo>
                      <a:pt x="492" y="402"/>
                    </a:lnTo>
                    <a:lnTo>
                      <a:pt x="492" y="722"/>
                    </a:lnTo>
                    <a:lnTo>
                      <a:pt x="728" y="722"/>
                    </a:lnTo>
                    <a:lnTo>
                      <a:pt x="728" y="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0B19182A-955D-2E01-4ADC-FD961AAF3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1045 w 1962"/>
                  <a:gd name="T1" fmla="*/ 646 h 1250"/>
                  <a:gd name="T2" fmla="*/ 883 w 1962"/>
                  <a:gd name="T3" fmla="*/ 646 h 1250"/>
                  <a:gd name="T4" fmla="*/ 883 w 1962"/>
                  <a:gd name="T5" fmla="*/ 594 h 1250"/>
                  <a:gd name="T6" fmla="*/ 1017 w 1962"/>
                  <a:gd name="T7" fmla="*/ 594 h 1250"/>
                  <a:gd name="T8" fmla="*/ 1017 w 1962"/>
                  <a:gd name="T9" fmla="*/ 524 h 1250"/>
                  <a:gd name="T10" fmla="*/ 883 w 1962"/>
                  <a:gd name="T11" fmla="*/ 524 h 1250"/>
                  <a:gd name="T12" fmla="*/ 883 w 1962"/>
                  <a:gd name="T13" fmla="*/ 478 h 1250"/>
                  <a:gd name="T14" fmla="*/ 1040 w 1962"/>
                  <a:gd name="T15" fmla="*/ 478 h 1250"/>
                  <a:gd name="T16" fmla="*/ 1040 w 1962"/>
                  <a:gd name="T17" fmla="*/ 402 h 1250"/>
                  <a:gd name="T18" fmla="*/ 795 w 1962"/>
                  <a:gd name="T19" fmla="*/ 402 h 1250"/>
                  <a:gd name="T20" fmla="*/ 795 w 1962"/>
                  <a:gd name="T21" fmla="*/ 722 h 1250"/>
                  <a:gd name="T22" fmla="*/ 1045 w 1962"/>
                  <a:gd name="T23" fmla="*/ 722 h 1250"/>
                  <a:gd name="T24" fmla="*/ 1045 w 1962"/>
                  <a:gd name="T25" fmla="*/ 646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62" h="1250">
                    <a:moveTo>
                      <a:pt x="1045" y="646"/>
                    </a:moveTo>
                    <a:lnTo>
                      <a:pt x="883" y="646"/>
                    </a:lnTo>
                    <a:lnTo>
                      <a:pt x="883" y="594"/>
                    </a:lnTo>
                    <a:lnTo>
                      <a:pt x="1017" y="594"/>
                    </a:lnTo>
                    <a:lnTo>
                      <a:pt x="1017" y="524"/>
                    </a:lnTo>
                    <a:lnTo>
                      <a:pt x="883" y="524"/>
                    </a:lnTo>
                    <a:lnTo>
                      <a:pt x="883" y="478"/>
                    </a:lnTo>
                    <a:lnTo>
                      <a:pt x="1040" y="478"/>
                    </a:lnTo>
                    <a:lnTo>
                      <a:pt x="1040" y="402"/>
                    </a:lnTo>
                    <a:lnTo>
                      <a:pt x="795" y="402"/>
                    </a:lnTo>
                    <a:lnTo>
                      <a:pt x="795" y="722"/>
                    </a:lnTo>
                    <a:lnTo>
                      <a:pt x="1045" y="722"/>
                    </a:lnTo>
                    <a:lnTo>
                      <a:pt x="1045" y="6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38028F1A-23C1-7DC0-4F99-F202BE132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1221 w 1962"/>
                  <a:gd name="T1" fmla="*/ 790 h 1250"/>
                  <a:gd name="T2" fmla="*/ 1133 w 1962"/>
                  <a:gd name="T3" fmla="*/ 790 h 1250"/>
                  <a:gd name="T4" fmla="*/ 1080 w 1962"/>
                  <a:gd name="T5" fmla="*/ 976 h 1250"/>
                  <a:gd name="T6" fmla="*/ 1068 w 1962"/>
                  <a:gd name="T7" fmla="*/ 934 h 1250"/>
                  <a:gd name="T8" fmla="*/ 1029 w 1962"/>
                  <a:gd name="T9" fmla="*/ 790 h 1250"/>
                  <a:gd name="T10" fmla="*/ 970 w 1962"/>
                  <a:gd name="T11" fmla="*/ 790 h 1250"/>
                  <a:gd name="T12" fmla="*/ 919 w 1962"/>
                  <a:gd name="T13" fmla="*/ 976 h 1250"/>
                  <a:gd name="T14" fmla="*/ 865 w 1962"/>
                  <a:gd name="T15" fmla="*/ 790 h 1250"/>
                  <a:gd name="T16" fmla="*/ 773 w 1962"/>
                  <a:gd name="T17" fmla="*/ 790 h 1250"/>
                  <a:gd name="T18" fmla="*/ 876 w 1962"/>
                  <a:gd name="T19" fmla="*/ 1108 h 1250"/>
                  <a:gd name="T20" fmla="*/ 948 w 1962"/>
                  <a:gd name="T21" fmla="*/ 1108 h 1250"/>
                  <a:gd name="T22" fmla="*/ 985 w 1962"/>
                  <a:gd name="T23" fmla="*/ 976 h 1250"/>
                  <a:gd name="T24" fmla="*/ 997 w 1962"/>
                  <a:gd name="T25" fmla="*/ 934 h 1250"/>
                  <a:gd name="T26" fmla="*/ 1046 w 1962"/>
                  <a:gd name="T27" fmla="*/ 1108 h 1250"/>
                  <a:gd name="T28" fmla="*/ 1118 w 1962"/>
                  <a:gd name="T29" fmla="*/ 1108 h 1250"/>
                  <a:gd name="T30" fmla="*/ 1161 w 1962"/>
                  <a:gd name="T31" fmla="*/ 976 h 1250"/>
                  <a:gd name="T32" fmla="*/ 1221 w 1962"/>
                  <a:gd name="T33" fmla="*/ 790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62" h="1250">
                    <a:moveTo>
                      <a:pt x="1221" y="790"/>
                    </a:moveTo>
                    <a:lnTo>
                      <a:pt x="1133" y="790"/>
                    </a:lnTo>
                    <a:lnTo>
                      <a:pt x="1080" y="976"/>
                    </a:lnTo>
                    <a:lnTo>
                      <a:pt x="1068" y="934"/>
                    </a:lnTo>
                    <a:lnTo>
                      <a:pt x="1029" y="790"/>
                    </a:lnTo>
                    <a:lnTo>
                      <a:pt x="970" y="790"/>
                    </a:lnTo>
                    <a:lnTo>
                      <a:pt x="919" y="976"/>
                    </a:lnTo>
                    <a:lnTo>
                      <a:pt x="865" y="790"/>
                    </a:lnTo>
                    <a:lnTo>
                      <a:pt x="773" y="790"/>
                    </a:lnTo>
                    <a:lnTo>
                      <a:pt x="876" y="1108"/>
                    </a:lnTo>
                    <a:lnTo>
                      <a:pt x="948" y="1108"/>
                    </a:lnTo>
                    <a:lnTo>
                      <a:pt x="985" y="976"/>
                    </a:lnTo>
                    <a:lnTo>
                      <a:pt x="997" y="934"/>
                    </a:lnTo>
                    <a:lnTo>
                      <a:pt x="1046" y="1108"/>
                    </a:lnTo>
                    <a:lnTo>
                      <a:pt x="1118" y="1108"/>
                    </a:lnTo>
                    <a:lnTo>
                      <a:pt x="1161" y="976"/>
                    </a:lnTo>
                    <a:lnTo>
                      <a:pt x="1221" y="7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367409A3-2088-29D2-EE8B-6A5E27257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1446 w 1962"/>
                  <a:gd name="T1" fmla="*/ 722 h 1250"/>
                  <a:gd name="T2" fmla="*/ 1424 w 1962"/>
                  <a:gd name="T3" fmla="*/ 666 h 1250"/>
                  <a:gd name="T4" fmla="*/ 1397 w 1962"/>
                  <a:gd name="T5" fmla="*/ 598 h 1250"/>
                  <a:gd name="T6" fmla="*/ 1358 w 1962"/>
                  <a:gd name="T7" fmla="*/ 502 h 1250"/>
                  <a:gd name="T8" fmla="*/ 1319 w 1962"/>
                  <a:gd name="T9" fmla="*/ 402 h 1250"/>
                  <a:gd name="T10" fmla="*/ 1306 w 1962"/>
                  <a:gd name="T11" fmla="*/ 402 h 1250"/>
                  <a:gd name="T12" fmla="*/ 1306 w 1962"/>
                  <a:gd name="T13" fmla="*/ 598 h 1250"/>
                  <a:gd name="T14" fmla="*/ 1239 w 1962"/>
                  <a:gd name="T15" fmla="*/ 598 h 1250"/>
                  <a:gd name="T16" fmla="*/ 1272 w 1962"/>
                  <a:gd name="T17" fmla="*/ 502 h 1250"/>
                  <a:gd name="T18" fmla="*/ 1306 w 1962"/>
                  <a:gd name="T19" fmla="*/ 598 h 1250"/>
                  <a:gd name="T20" fmla="*/ 1306 w 1962"/>
                  <a:gd name="T21" fmla="*/ 402 h 1250"/>
                  <a:gd name="T22" fmla="*/ 1231 w 1962"/>
                  <a:gd name="T23" fmla="*/ 402 h 1250"/>
                  <a:gd name="T24" fmla="*/ 1103 w 1962"/>
                  <a:gd name="T25" fmla="*/ 722 h 1250"/>
                  <a:gd name="T26" fmla="*/ 1196 w 1962"/>
                  <a:gd name="T27" fmla="*/ 722 h 1250"/>
                  <a:gd name="T28" fmla="*/ 1215 w 1962"/>
                  <a:gd name="T29" fmla="*/ 666 h 1250"/>
                  <a:gd name="T30" fmla="*/ 1330 w 1962"/>
                  <a:gd name="T31" fmla="*/ 666 h 1250"/>
                  <a:gd name="T32" fmla="*/ 1349 w 1962"/>
                  <a:gd name="T33" fmla="*/ 722 h 1250"/>
                  <a:gd name="T34" fmla="*/ 1446 w 1962"/>
                  <a:gd name="T35" fmla="*/ 722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62" h="1250">
                    <a:moveTo>
                      <a:pt x="1446" y="722"/>
                    </a:moveTo>
                    <a:lnTo>
                      <a:pt x="1424" y="666"/>
                    </a:lnTo>
                    <a:lnTo>
                      <a:pt x="1397" y="598"/>
                    </a:lnTo>
                    <a:lnTo>
                      <a:pt x="1358" y="502"/>
                    </a:lnTo>
                    <a:lnTo>
                      <a:pt x="1319" y="402"/>
                    </a:lnTo>
                    <a:lnTo>
                      <a:pt x="1306" y="402"/>
                    </a:lnTo>
                    <a:lnTo>
                      <a:pt x="1306" y="598"/>
                    </a:lnTo>
                    <a:lnTo>
                      <a:pt x="1239" y="598"/>
                    </a:lnTo>
                    <a:lnTo>
                      <a:pt x="1272" y="502"/>
                    </a:lnTo>
                    <a:lnTo>
                      <a:pt x="1306" y="598"/>
                    </a:lnTo>
                    <a:lnTo>
                      <a:pt x="1306" y="402"/>
                    </a:lnTo>
                    <a:lnTo>
                      <a:pt x="1231" y="402"/>
                    </a:lnTo>
                    <a:lnTo>
                      <a:pt x="1103" y="722"/>
                    </a:lnTo>
                    <a:lnTo>
                      <a:pt x="1196" y="722"/>
                    </a:lnTo>
                    <a:lnTo>
                      <a:pt x="1215" y="666"/>
                    </a:lnTo>
                    <a:lnTo>
                      <a:pt x="1330" y="666"/>
                    </a:lnTo>
                    <a:lnTo>
                      <a:pt x="1349" y="722"/>
                    </a:lnTo>
                    <a:lnTo>
                      <a:pt x="1446" y="7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7A4BB7E2-748E-7F1D-6EF0-91D7C3278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1494 w 1962"/>
                  <a:gd name="T1" fmla="*/ 1032 h 1250"/>
                  <a:gd name="T2" fmla="*/ 1340 w 1962"/>
                  <a:gd name="T3" fmla="*/ 1032 h 1250"/>
                  <a:gd name="T4" fmla="*/ 1340 w 1962"/>
                  <a:gd name="T5" fmla="*/ 980 h 1250"/>
                  <a:gd name="T6" fmla="*/ 1468 w 1962"/>
                  <a:gd name="T7" fmla="*/ 980 h 1250"/>
                  <a:gd name="T8" fmla="*/ 1468 w 1962"/>
                  <a:gd name="T9" fmla="*/ 910 h 1250"/>
                  <a:gd name="T10" fmla="*/ 1340 w 1962"/>
                  <a:gd name="T11" fmla="*/ 910 h 1250"/>
                  <a:gd name="T12" fmla="*/ 1340 w 1962"/>
                  <a:gd name="T13" fmla="*/ 864 h 1250"/>
                  <a:gd name="T14" fmla="*/ 1490 w 1962"/>
                  <a:gd name="T15" fmla="*/ 864 h 1250"/>
                  <a:gd name="T16" fmla="*/ 1490 w 1962"/>
                  <a:gd name="T17" fmla="*/ 790 h 1250"/>
                  <a:gd name="T18" fmla="*/ 1256 w 1962"/>
                  <a:gd name="T19" fmla="*/ 790 h 1250"/>
                  <a:gd name="T20" fmla="*/ 1256 w 1962"/>
                  <a:gd name="T21" fmla="*/ 1108 h 1250"/>
                  <a:gd name="T22" fmla="*/ 1494 w 1962"/>
                  <a:gd name="T23" fmla="*/ 1108 h 1250"/>
                  <a:gd name="T24" fmla="*/ 1494 w 1962"/>
                  <a:gd name="T25" fmla="*/ 1032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62" h="1250">
                    <a:moveTo>
                      <a:pt x="1494" y="1032"/>
                    </a:moveTo>
                    <a:lnTo>
                      <a:pt x="1340" y="1032"/>
                    </a:lnTo>
                    <a:lnTo>
                      <a:pt x="1340" y="980"/>
                    </a:lnTo>
                    <a:lnTo>
                      <a:pt x="1468" y="980"/>
                    </a:lnTo>
                    <a:lnTo>
                      <a:pt x="1468" y="910"/>
                    </a:lnTo>
                    <a:lnTo>
                      <a:pt x="1340" y="910"/>
                    </a:lnTo>
                    <a:lnTo>
                      <a:pt x="1340" y="864"/>
                    </a:lnTo>
                    <a:lnTo>
                      <a:pt x="1490" y="864"/>
                    </a:lnTo>
                    <a:lnTo>
                      <a:pt x="1490" y="790"/>
                    </a:lnTo>
                    <a:lnTo>
                      <a:pt x="1256" y="790"/>
                    </a:lnTo>
                    <a:lnTo>
                      <a:pt x="1256" y="1108"/>
                    </a:lnTo>
                    <a:lnTo>
                      <a:pt x="1494" y="1108"/>
                    </a:lnTo>
                    <a:lnTo>
                      <a:pt x="1494" y="10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EE2117F3-3A12-7B58-716A-8129F412B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1807 w 1962"/>
                  <a:gd name="T1" fmla="*/ 402 h 1250"/>
                  <a:gd name="T2" fmla="*/ 1721 w 1962"/>
                  <a:gd name="T3" fmla="*/ 402 h 1250"/>
                  <a:gd name="T4" fmla="*/ 1721 w 1962"/>
                  <a:gd name="T5" fmla="*/ 586 h 1250"/>
                  <a:gd name="T6" fmla="*/ 1684 w 1962"/>
                  <a:gd name="T7" fmla="*/ 532 h 1250"/>
                  <a:gd name="T8" fmla="*/ 1596 w 1962"/>
                  <a:gd name="T9" fmla="*/ 402 h 1250"/>
                  <a:gd name="T10" fmla="*/ 1506 w 1962"/>
                  <a:gd name="T11" fmla="*/ 402 h 1250"/>
                  <a:gd name="T12" fmla="*/ 1506 w 1962"/>
                  <a:gd name="T13" fmla="*/ 722 h 1250"/>
                  <a:gd name="T14" fmla="*/ 1591 w 1962"/>
                  <a:gd name="T15" fmla="*/ 722 h 1250"/>
                  <a:gd name="T16" fmla="*/ 1591 w 1962"/>
                  <a:gd name="T17" fmla="*/ 532 h 1250"/>
                  <a:gd name="T18" fmla="*/ 1721 w 1962"/>
                  <a:gd name="T19" fmla="*/ 722 h 1250"/>
                  <a:gd name="T20" fmla="*/ 1807 w 1962"/>
                  <a:gd name="T21" fmla="*/ 722 h 1250"/>
                  <a:gd name="T22" fmla="*/ 1807 w 1962"/>
                  <a:gd name="T23" fmla="*/ 586 h 1250"/>
                  <a:gd name="T24" fmla="*/ 1807 w 1962"/>
                  <a:gd name="T25" fmla="*/ 402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62" h="1250">
                    <a:moveTo>
                      <a:pt x="1807" y="402"/>
                    </a:moveTo>
                    <a:lnTo>
                      <a:pt x="1721" y="402"/>
                    </a:lnTo>
                    <a:lnTo>
                      <a:pt x="1721" y="586"/>
                    </a:lnTo>
                    <a:lnTo>
                      <a:pt x="1684" y="532"/>
                    </a:lnTo>
                    <a:lnTo>
                      <a:pt x="1596" y="402"/>
                    </a:lnTo>
                    <a:lnTo>
                      <a:pt x="1506" y="402"/>
                    </a:lnTo>
                    <a:lnTo>
                      <a:pt x="1506" y="722"/>
                    </a:lnTo>
                    <a:lnTo>
                      <a:pt x="1591" y="722"/>
                    </a:lnTo>
                    <a:lnTo>
                      <a:pt x="1591" y="532"/>
                    </a:lnTo>
                    <a:lnTo>
                      <a:pt x="1721" y="722"/>
                    </a:lnTo>
                    <a:lnTo>
                      <a:pt x="1807" y="722"/>
                    </a:lnTo>
                    <a:lnTo>
                      <a:pt x="1807" y="586"/>
                    </a:lnTo>
                    <a:lnTo>
                      <a:pt x="1807" y="4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653B26F1-7CB3-6543-9ACC-7734DA2B5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1824 w 1962"/>
                  <a:gd name="T1" fmla="*/ 1108 h 1250"/>
                  <a:gd name="T2" fmla="*/ 1759 w 1962"/>
                  <a:gd name="T3" fmla="*/ 1006 h 1250"/>
                  <a:gd name="T4" fmla="*/ 1752 w 1962"/>
                  <a:gd name="T5" fmla="*/ 994 h 1250"/>
                  <a:gd name="T6" fmla="*/ 1765 w 1962"/>
                  <a:gd name="T7" fmla="*/ 986 h 1250"/>
                  <a:gd name="T8" fmla="*/ 1777 w 1962"/>
                  <a:gd name="T9" fmla="*/ 976 h 1250"/>
                  <a:gd name="T10" fmla="*/ 1787 w 1962"/>
                  <a:gd name="T11" fmla="*/ 966 h 1250"/>
                  <a:gd name="T12" fmla="*/ 1795 w 1962"/>
                  <a:gd name="T13" fmla="*/ 954 h 1250"/>
                  <a:gd name="T14" fmla="*/ 1802 w 1962"/>
                  <a:gd name="T15" fmla="*/ 942 h 1250"/>
                  <a:gd name="T16" fmla="*/ 1803 w 1962"/>
                  <a:gd name="T17" fmla="*/ 940 h 1250"/>
                  <a:gd name="T18" fmla="*/ 1807 w 1962"/>
                  <a:gd name="T19" fmla="*/ 928 h 1250"/>
                  <a:gd name="T20" fmla="*/ 1810 w 1962"/>
                  <a:gd name="T21" fmla="*/ 912 h 1250"/>
                  <a:gd name="T22" fmla="*/ 1811 w 1962"/>
                  <a:gd name="T23" fmla="*/ 896 h 1250"/>
                  <a:gd name="T24" fmla="*/ 1809 w 1962"/>
                  <a:gd name="T25" fmla="*/ 874 h 1250"/>
                  <a:gd name="T26" fmla="*/ 1806 w 1962"/>
                  <a:gd name="T27" fmla="*/ 862 h 1250"/>
                  <a:gd name="T28" fmla="*/ 1803 w 1962"/>
                  <a:gd name="T29" fmla="*/ 852 h 1250"/>
                  <a:gd name="T30" fmla="*/ 1793 w 1962"/>
                  <a:gd name="T31" fmla="*/ 834 h 1250"/>
                  <a:gd name="T32" fmla="*/ 1779 w 1962"/>
                  <a:gd name="T33" fmla="*/ 818 h 1250"/>
                  <a:gd name="T34" fmla="*/ 1762 w 1962"/>
                  <a:gd name="T35" fmla="*/ 806 h 1250"/>
                  <a:gd name="T36" fmla="*/ 1742 w 1962"/>
                  <a:gd name="T37" fmla="*/ 796 h 1250"/>
                  <a:gd name="T38" fmla="*/ 1727 w 1962"/>
                  <a:gd name="T39" fmla="*/ 793 h 1250"/>
                  <a:gd name="T40" fmla="*/ 1727 w 1962"/>
                  <a:gd name="T41" fmla="*/ 890 h 1250"/>
                  <a:gd name="T42" fmla="*/ 1727 w 1962"/>
                  <a:gd name="T43" fmla="*/ 912 h 1250"/>
                  <a:gd name="T44" fmla="*/ 1723 w 1962"/>
                  <a:gd name="T45" fmla="*/ 922 h 1250"/>
                  <a:gd name="T46" fmla="*/ 1716 w 1962"/>
                  <a:gd name="T47" fmla="*/ 930 h 1250"/>
                  <a:gd name="T48" fmla="*/ 1709 w 1962"/>
                  <a:gd name="T49" fmla="*/ 936 h 1250"/>
                  <a:gd name="T50" fmla="*/ 1698 w 1962"/>
                  <a:gd name="T51" fmla="*/ 940 h 1250"/>
                  <a:gd name="T52" fmla="*/ 1637 w 1962"/>
                  <a:gd name="T53" fmla="*/ 940 h 1250"/>
                  <a:gd name="T54" fmla="*/ 1637 w 1962"/>
                  <a:gd name="T55" fmla="*/ 862 h 1250"/>
                  <a:gd name="T56" fmla="*/ 1698 w 1962"/>
                  <a:gd name="T57" fmla="*/ 862 h 1250"/>
                  <a:gd name="T58" fmla="*/ 1709 w 1962"/>
                  <a:gd name="T59" fmla="*/ 866 h 1250"/>
                  <a:gd name="T60" fmla="*/ 1723 w 1962"/>
                  <a:gd name="T61" fmla="*/ 880 h 1250"/>
                  <a:gd name="T62" fmla="*/ 1727 w 1962"/>
                  <a:gd name="T63" fmla="*/ 890 h 1250"/>
                  <a:gd name="T64" fmla="*/ 1727 w 1962"/>
                  <a:gd name="T65" fmla="*/ 793 h 1250"/>
                  <a:gd name="T66" fmla="*/ 1720 w 1962"/>
                  <a:gd name="T67" fmla="*/ 792 h 1250"/>
                  <a:gd name="T68" fmla="*/ 1695 w 1962"/>
                  <a:gd name="T69" fmla="*/ 790 h 1250"/>
                  <a:gd name="T70" fmla="*/ 1553 w 1962"/>
                  <a:gd name="T71" fmla="*/ 790 h 1250"/>
                  <a:gd name="T72" fmla="*/ 1553 w 1962"/>
                  <a:gd name="T73" fmla="*/ 1108 h 1250"/>
                  <a:gd name="T74" fmla="*/ 1637 w 1962"/>
                  <a:gd name="T75" fmla="*/ 1108 h 1250"/>
                  <a:gd name="T76" fmla="*/ 1637 w 1962"/>
                  <a:gd name="T77" fmla="*/ 1006 h 1250"/>
                  <a:gd name="T78" fmla="*/ 1667 w 1962"/>
                  <a:gd name="T79" fmla="*/ 1006 h 1250"/>
                  <a:gd name="T80" fmla="*/ 1727 w 1962"/>
                  <a:gd name="T81" fmla="*/ 1108 h 1250"/>
                  <a:gd name="T82" fmla="*/ 1824 w 1962"/>
                  <a:gd name="T83" fmla="*/ 1108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2" h="1250">
                    <a:moveTo>
                      <a:pt x="1824" y="1108"/>
                    </a:moveTo>
                    <a:lnTo>
                      <a:pt x="1759" y="1006"/>
                    </a:lnTo>
                    <a:lnTo>
                      <a:pt x="1752" y="994"/>
                    </a:lnTo>
                    <a:lnTo>
                      <a:pt x="1765" y="986"/>
                    </a:lnTo>
                    <a:lnTo>
                      <a:pt x="1777" y="976"/>
                    </a:lnTo>
                    <a:lnTo>
                      <a:pt x="1787" y="966"/>
                    </a:lnTo>
                    <a:lnTo>
                      <a:pt x="1795" y="954"/>
                    </a:lnTo>
                    <a:lnTo>
                      <a:pt x="1802" y="942"/>
                    </a:lnTo>
                    <a:lnTo>
                      <a:pt x="1803" y="940"/>
                    </a:lnTo>
                    <a:lnTo>
                      <a:pt x="1807" y="928"/>
                    </a:lnTo>
                    <a:lnTo>
                      <a:pt x="1810" y="912"/>
                    </a:lnTo>
                    <a:lnTo>
                      <a:pt x="1811" y="896"/>
                    </a:lnTo>
                    <a:lnTo>
                      <a:pt x="1809" y="874"/>
                    </a:lnTo>
                    <a:lnTo>
                      <a:pt x="1806" y="862"/>
                    </a:lnTo>
                    <a:lnTo>
                      <a:pt x="1803" y="852"/>
                    </a:lnTo>
                    <a:lnTo>
                      <a:pt x="1793" y="834"/>
                    </a:lnTo>
                    <a:lnTo>
                      <a:pt x="1779" y="818"/>
                    </a:lnTo>
                    <a:lnTo>
                      <a:pt x="1762" y="806"/>
                    </a:lnTo>
                    <a:lnTo>
                      <a:pt x="1742" y="796"/>
                    </a:lnTo>
                    <a:lnTo>
                      <a:pt x="1727" y="793"/>
                    </a:lnTo>
                    <a:lnTo>
                      <a:pt x="1727" y="890"/>
                    </a:lnTo>
                    <a:lnTo>
                      <a:pt x="1727" y="912"/>
                    </a:lnTo>
                    <a:lnTo>
                      <a:pt x="1723" y="922"/>
                    </a:lnTo>
                    <a:lnTo>
                      <a:pt x="1716" y="930"/>
                    </a:lnTo>
                    <a:lnTo>
                      <a:pt x="1709" y="936"/>
                    </a:lnTo>
                    <a:lnTo>
                      <a:pt x="1698" y="940"/>
                    </a:lnTo>
                    <a:lnTo>
                      <a:pt x="1637" y="940"/>
                    </a:lnTo>
                    <a:lnTo>
                      <a:pt x="1637" y="862"/>
                    </a:lnTo>
                    <a:lnTo>
                      <a:pt x="1698" y="862"/>
                    </a:lnTo>
                    <a:lnTo>
                      <a:pt x="1709" y="866"/>
                    </a:lnTo>
                    <a:lnTo>
                      <a:pt x="1723" y="880"/>
                    </a:lnTo>
                    <a:lnTo>
                      <a:pt x="1727" y="890"/>
                    </a:lnTo>
                    <a:lnTo>
                      <a:pt x="1727" y="793"/>
                    </a:lnTo>
                    <a:lnTo>
                      <a:pt x="1720" y="792"/>
                    </a:lnTo>
                    <a:lnTo>
                      <a:pt x="1695" y="790"/>
                    </a:lnTo>
                    <a:lnTo>
                      <a:pt x="1553" y="790"/>
                    </a:lnTo>
                    <a:lnTo>
                      <a:pt x="1553" y="1108"/>
                    </a:lnTo>
                    <a:lnTo>
                      <a:pt x="1637" y="1108"/>
                    </a:lnTo>
                    <a:lnTo>
                      <a:pt x="1637" y="1006"/>
                    </a:lnTo>
                    <a:lnTo>
                      <a:pt x="1667" y="1006"/>
                    </a:lnTo>
                    <a:lnTo>
                      <a:pt x="1727" y="1108"/>
                    </a:lnTo>
                    <a:lnTo>
                      <a:pt x="1824" y="1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2C9679B5-EA11-55C7-E7DF-484825825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1859 w 1962"/>
                  <a:gd name="T1" fmla="*/ 1078 h 1250"/>
                  <a:gd name="T2" fmla="*/ 1855 w 1962"/>
                  <a:gd name="T3" fmla="*/ 1076 h 1250"/>
                  <a:gd name="T4" fmla="*/ 1854 w 1962"/>
                  <a:gd name="T5" fmla="*/ 1076 h 1250"/>
                  <a:gd name="T6" fmla="*/ 1854 w 1962"/>
                  <a:gd name="T7" fmla="*/ 1080 h 1250"/>
                  <a:gd name="T8" fmla="*/ 1854 w 1962"/>
                  <a:gd name="T9" fmla="*/ 1084 h 1250"/>
                  <a:gd name="T10" fmla="*/ 1852 w 1962"/>
                  <a:gd name="T11" fmla="*/ 1085 h 1250"/>
                  <a:gd name="T12" fmla="*/ 1846 w 1962"/>
                  <a:gd name="T13" fmla="*/ 1085 h 1250"/>
                  <a:gd name="T14" fmla="*/ 1846 w 1962"/>
                  <a:gd name="T15" fmla="*/ 1079 h 1250"/>
                  <a:gd name="T16" fmla="*/ 1853 w 1962"/>
                  <a:gd name="T17" fmla="*/ 1079 h 1250"/>
                  <a:gd name="T18" fmla="*/ 1854 w 1962"/>
                  <a:gd name="T19" fmla="*/ 1080 h 1250"/>
                  <a:gd name="T20" fmla="*/ 1854 w 1962"/>
                  <a:gd name="T21" fmla="*/ 1076 h 1250"/>
                  <a:gd name="T22" fmla="*/ 1842 w 1962"/>
                  <a:gd name="T23" fmla="*/ 1076 h 1250"/>
                  <a:gd name="T24" fmla="*/ 1842 w 1962"/>
                  <a:gd name="T25" fmla="*/ 1096 h 1250"/>
                  <a:gd name="T26" fmla="*/ 1846 w 1962"/>
                  <a:gd name="T27" fmla="*/ 1096 h 1250"/>
                  <a:gd name="T28" fmla="*/ 1846 w 1962"/>
                  <a:gd name="T29" fmla="*/ 1088 h 1250"/>
                  <a:gd name="T30" fmla="*/ 1853 w 1962"/>
                  <a:gd name="T31" fmla="*/ 1088 h 1250"/>
                  <a:gd name="T32" fmla="*/ 1853 w 1962"/>
                  <a:gd name="T33" fmla="*/ 1089 h 1250"/>
                  <a:gd name="T34" fmla="*/ 1853 w 1962"/>
                  <a:gd name="T35" fmla="*/ 1095 h 1250"/>
                  <a:gd name="T36" fmla="*/ 1854 w 1962"/>
                  <a:gd name="T37" fmla="*/ 1096 h 1250"/>
                  <a:gd name="T38" fmla="*/ 1854 w 1962"/>
                  <a:gd name="T39" fmla="*/ 1096 h 1250"/>
                  <a:gd name="T40" fmla="*/ 1858 w 1962"/>
                  <a:gd name="T41" fmla="*/ 1096 h 1250"/>
                  <a:gd name="T42" fmla="*/ 1858 w 1962"/>
                  <a:gd name="T43" fmla="*/ 1096 h 1250"/>
                  <a:gd name="T44" fmla="*/ 1858 w 1962"/>
                  <a:gd name="T45" fmla="*/ 1089 h 1250"/>
                  <a:gd name="T46" fmla="*/ 1858 w 1962"/>
                  <a:gd name="T47" fmla="*/ 1088 h 1250"/>
                  <a:gd name="T48" fmla="*/ 1857 w 1962"/>
                  <a:gd name="T49" fmla="*/ 1087 h 1250"/>
                  <a:gd name="T50" fmla="*/ 1855 w 1962"/>
                  <a:gd name="T51" fmla="*/ 1087 h 1250"/>
                  <a:gd name="T52" fmla="*/ 1857 w 1962"/>
                  <a:gd name="T53" fmla="*/ 1086 h 1250"/>
                  <a:gd name="T54" fmla="*/ 1858 w 1962"/>
                  <a:gd name="T55" fmla="*/ 1085 h 1250"/>
                  <a:gd name="T56" fmla="*/ 1859 w 1962"/>
                  <a:gd name="T57" fmla="*/ 1084 h 1250"/>
                  <a:gd name="T58" fmla="*/ 1859 w 1962"/>
                  <a:gd name="T59" fmla="*/ 1079 h 1250"/>
                  <a:gd name="T60" fmla="*/ 1859 w 1962"/>
                  <a:gd name="T61" fmla="*/ 1078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62" h="1250">
                    <a:moveTo>
                      <a:pt x="1859" y="1078"/>
                    </a:moveTo>
                    <a:lnTo>
                      <a:pt x="1855" y="1076"/>
                    </a:lnTo>
                    <a:lnTo>
                      <a:pt x="1854" y="1076"/>
                    </a:lnTo>
                    <a:lnTo>
                      <a:pt x="1854" y="1080"/>
                    </a:lnTo>
                    <a:lnTo>
                      <a:pt x="1854" y="1084"/>
                    </a:lnTo>
                    <a:lnTo>
                      <a:pt x="1852" y="1085"/>
                    </a:lnTo>
                    <a:lnTo>
                      <a:pt x="1846" y="1085"/>
                    </a:lnTo>
                    <a:lnTo>
                      <a:pt x="1846" y="1079"/>
                    </a:lnTo>
                    <a:lnTo>
                      <a:pt x="1853" y="1079"/>
                    </a:lnTo>
                    <a:lnTo>
                      <a:pt x="1854" y="1080"/>
                    </a:lnTo>
                    <a:lnTo>
                      <a:pt x="1854" y="1076"/>
                    </a:lnTo>
                    <a:lnTo>
                      <a:pt x="1842" y="1076"/>
                    </a:lnTo>
                    <a:lnTo>
                      <a:pt x="1842" y="1096"/>
                    </a:lnTo>
                    <a:lnTo>
                      <a:pt x="1846" y="1096"/>
                    </a:lnTo>
                    <a:lnTo>
                      <a:pt x="1846" y="1088"/>
                    </a:lnTo>
                    <a:lnTo>
                      <a:pt x="1853" y="1088"/>
                    </a:lnTo>
                    <a:lnTo>
                      <a:pt x="1853" y="1089"/>
                    </a:lnTo>
                    <a:lnTo>
                      <a:pt x="1853" y="1095"/>
                    </a:lnTo>
                    <a:lnTo>
                      <a:pt x="1854" y="1096"/>
                    </a:lnTo>
                    <a:lnTo>
                      <a:pt x="1854" y="1096"/>
                    </a:lnTo>
                    <a:lnTo>
                      <a:pt x="1858" y="1096"/>
                    </a:lnTo>
                    <a:lnTo>
                      <a:pt x="1858" y="1096"/>
                    </a:lnTo>
                    <a:lnTo>
                      <a:pt x="1858" y="1089"/>
                    </a:lnTo>
                    <a:lnTo>
                      <a:pt x="1858" y="1088"/>
                    </a:lnTo>
                    <a:lnTo>
                      <a:pt x="1857" y="1087"/>
                    </a:lnTo>
                    <a:lnTo>
                      <a:pt x="1855" y="1087"/>
                    </a:lnTo>
                    <a:lnTo>
                      <a:pt x="1857" y="1086"/>
                    </a:lnTo>
                    <a:lnTo>
                      <a:pt x="1858" y="1085"/>
                    </a:lnTo>
                    <a:lnTo>
                      <a:pt x="1859" y="1084"/>
                    </a:lnTo>
                    <a:lnTo>
                      <a:pt x="1859" y="1079"/>
                    </a:lnTo>
                    <a:lnTo>
                      <a:pt x="1859" y="10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7D84A31B-3653-59AA-758D-17DD90095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1871 w 1962"/>
                  <a:gd name="T1" fmla="*/ 1076 h 1250"/>
                  <a:gd name="T2" fmla="*/ 1866 w 1962"/>
                  <a:gd name="T3" fmla="*/ 1070 h 1250"/>
                  <a:gd name="T4" fmla="*/ 1866 w 1962"/>
                  <a:gd name="T5" fmla="*/ 1078 h 1250"/>
                  <a:gd name="T6" fmla="*/ 1866 w 1962"/>
                  <a:gd name="T7" fmla="*/ 1096 h 1250"/>
                  <a:gd name="T8" fmla="*/ 1861 w 1962"/>
                  <a:gd name="T9" fmla="*/ 1103 h 1250"/>
                  <a:gd name="T10" fmla="*/ 1840 w 1962"/>
                  <a:gd name="T11" fmla="*/ 1103 h 1250"/>
                  <a:gd name="T12" fmla="*/ 1833 w 1962"/>
                  <a:gd name="T13" fmla="*/ 1096 h 1250"/>
                  <a:gd name="T14" fmla="*/ 1833 w 1962"/>
                  <a:gd name="T15" fmla="*/ 1078 h 1250"/>
                  <a:gd name="T16" fmla="*/ 1839 w 1962"/>
                  <a:gd name="T17" fmla="*/ 1070 h 1250"/>
                  <a:gd name="T18" fmla="*/ 1860 w 1962"/>
                  <a:gd name="T19" fmla="*/ 1070 h 1250"/>
                  <a:gd name="T20" fmla="*/ 1866 w 1962"/>
                  <a:gd name="T21" fmla="*/ 1078 h 1250"/>
                  <a:gd name="T22" fmla="*/ 1866 w 1962"/>
                  <a:gd name="T23" fmla="*/ 1070 h 1250"/>
                  <a:gd name="T24" fmla="*/ 1866 w 1962"/>
                  <a:gd name="T25" fmla="*/ 1070 h 1250"/>
                  <a:gd name="T26" fmla="*/ 1863 w 1962"/>
                  <a:gd name="T27" fmla="*/ 1066 h 1250"/>
                  <a:gd name="T28" fmla="*/ 1837 w 1962"/>
                  <a:gd name="T29" fmla="*/ 1066 h 1250"/>
                  <a:gd name="T30" fmla="*/ 1829 w 1962"/>
                  <a:gd name="T31" fmla="*/ 1075 h 1250"/>
                  <a:gd name="T32" fmla="*/ 1829 w 1962"/>
                  <a:gd name="T33" fmla="*/ 1098 h 1250"/>
                  <a:gd name="T34" fmla="*/ 1838 w 1962"/>
                  <a:gd name="T35" fmla="*/ 1107 h 1250"/>
                  <a:gd name="T36" fmla="*/ 1863 w 1962"/>
                  <a:gd name="T37" fmla="*/ 1107 h 1250"/>
                  <a:gd name="T38" fmla="*/ 1866 w 1962"/>
                  <a:gd name="T39" fmla="*/ 1103 h 1250"/>
                  <a:gd name="T40" fmla="*/ 1871 w 1962"/>
                  <a:gd name="T41" fmla="*/ 1098 h 1250"/>
                  <a:gd name="T42" fmla="*/ 1871 w 1962"/>
                  <a:gd name="T43" fmla="*/ 1076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62" h="1250">
                    <a:moveTo>
                      <a:pt x="1871" y="1076"/>
                    </a:moveTo>
                    <a:lnTo>
                      <a:pt x="1866" y="1070"/>
                    </a:lnTo>
                    <a:lnTo>
                      <a:pt x="1866" y="1078"/>
                    </a:lnTo>
                    <a:lnTo>
                      <a:pt x="1866" y="1096"/>
                    </a:lnTo>
                    <a:lnTo>
                      <a:pt x="1861" y="1103"/>
                    </a:lnTo>
                    <a:lnTo>
                      <a:pt x="1840" y="1103"/>
                    </a:lnTo>
                    <a:lnTo>
                      <a:pt x="1833" y="1096"/>
                    </a:lnTo>
                    <a:lnTo>
                      <a:pt x="1833" y="1078"/>
                    </a:lnTo>
                    <a:lnTo>
                      <a:pt x="1839" y="1070"/>
                    </a:lnTo>
                    <a:lnTo>
                      <a:pt x="1860" y="1070"/>
                    </a:lnTo>
                    <a:lnTo>
                      <a:pt x="1866" y="1078"/>
                    </a:lnTo>
                    <a:lnTo>
                      <a:pt x="1866" y="1070"/>
                    </a:lnTo>
                    <a:lnTo>
                      <a:pt x="1866" y="1070"/>
                    </a:lnTo>
                    <a:lnTo>
                      <a:pt x="1863" y="1066"/>
                    </a:lnTo>
                    <a:lnTo>
                      <a:pt x="1837" y="1066"/>
                    </a:lnTo>
                    <a:lnTo>
                      <a:pt x="1829" y="1075"/>
                    </a:lnTo>
                    <a:lnTo>
                      <a:pt x="1829" y="1098"/>
                    </a:lnTo>
                    <a:lnTo>
                      <a:pt x="1838" y="1107"/>
                    </a:lnTo>
                    <a:lnTo>
                      <a:pt x="1863" y="1107"/>
                    </a:lnTo>
                    <a:lnTo>
                      <a:pt x="1866" y="1103"/>
                    </a:lnTo>
                    <a:lnTo>
                      <a:pt x="1871" y="1098"/>
                    </a:lnTo>
                    <a:lnTo>
                      <a:pt x="1871" y="10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34851E29-DCBC-156D-EAFA-B491A666B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173"/>
                <a:ext cx="1962" cy="1250"/>
              </a:xfrm>
              <a:custGeom>
                <a:avLst/>
                <a:gdLst>
                  <a:gd name="T0" fmla="*/ 1889 w 1962"/>
                  <a:gd name="T1" fmla="*/ 0 h 1250"/>
                  <a:gd name="T2" fmla="*/ 1889 w 1962"/>
                  <a:gd name="T3" fmla="*/ 1180 h 1250"/>
                  <a:gd name="T4" fmla="*/ 697 w 1962"/>
                  <a:gd name="T5" fmla="*/ 1080 h 1250"/>
                  <a:gd name="T6" fmla="*/ 709 w 1962"/>
                  <a:gd name="T7" fmla="*/ 1070 h 1250"/>
                  <a:gd name="T8" fmla="*/ 735 w 1962"/>
                  <a:gd name="T9" fmla="*/ 1040 h 1250"/>
                  <a:gd name="T10" fmla="*/ 759 w 1962"/>
                  <a:gd name="T11" fmla="*/ 980 h 1250"/>
                  <a:gd name="T12" fmla="*/ 762 w 1962"/>
                  <a:gd name="T13" fmla="*/ 944 h 1250"/>
                  <a:gd name="T14" fmla="*/ 751 w 1962"/>
                  <a:gd name="T15" fmla="*/ 884 h 1250"/>
                  <a:gd name="T16" fmla="*/ 736 w 1962"/>
                  <a:gd name="T17" fmla="*/ 856 h 1250"/>
                  <a:gd name="T18" fmla="*/ 691 w 1962"/>
                  <a:gd name="T19" fmla="*/ 812 h 1250"/>
                  <a:gd name="T20" fmla="*/ 633 w 1962"/>
                  <a:gd name="T21" fmla="*/ 788 h 1250"/>
                  <a:gd name="T22" fmla="*/ 566 w 1962"/>
                  <a:gd name="T23" fmla="*/ 788 h 1250"/>
                  <a:gd name="T24" fmla="*/ 508 w 1962"/>
                  <a:gd name="T25" fmla="*/ 812 h 1250"/>
                  <a:gd name="T26" fmla="*/ 462 w 1962"/>
                  <a:gd name="T27" fmla="*/ 858 h 1250"/>
                  <a:gd name="T28" fmla="*/ 438 w 1962"/>
                  <a:gd name="T29" fmla="*/ 916 h 1250"/>
                  <a:gd name="T30" fmla="*/ 438 w 1962"/>
                  <a:gd name="T31" fmla="*/ 984 h 1250"/>
                  <a:gd name="T32" fmla="*/ 461 w 1962"/>
                  <a:gd name="T33" fmla="*/ 1040 h 1250"/>
                  <a:gd name="T34" fmla="*/ 487 w 1962"/>
                  <a:gd name="T35" fmla="*/ 1072 h 1250"/>
                  <a:gd name="T36" fmla="*/ 500 w 1962"/>
                  <a:gd name="T37" fmla="*/ 1082 h 1250"/>
                  <a:gd name="T38" fmla="*/ 71 w 1962"/>
                  <a:gd name="T39" fmla="*/ 1180 h 1250"/>
                  <a:gd name="T40" fmla="*/ 1889 w 1962"/>
                  <a:gd name="T41" fmla="*/ 72 h 1250"/>
                  <a:gd name="T42" fmla="*/ 0 w 1962"/>
                  <a:gd name="T43" fmla="*/ 0 h 1250"/>
                  <a:gd name="T44" fmla="*/ 572 w 1962"/>
                  <a:gd name="T45" fmla="*/ 1250 h 1250"/>
                  <a:gd name="T46" fmla="*/ 572 w 1962"/>
                  <a:gd name="T47" fmla="*/ 1110 h 1250"/>
                  <a:gd name="T48" fmla="*/ 561 w 1962"/>
                  <a:gd name="T49" fmla="*/ 1020 h 1250"/>
                  <a:gd name="T50" fmla="*/ 542 w 1962"/>
                  <a:gd name="T51" fmla="*/ 1006 h 1250"/>
                  <a:gd name="T52" fmla="*/ 525 w 1962"/>
                  <a:gd name="T53" fmla="*/ 980 h 1250"/>
                  <a:gd name="T54" fmla="*/ 519 w 1962"/>
                  <a:gd name="T55" fmla="*/ 950 h 1250"/>
                  <a:gd name="T56" fmla="*/ 525 w 1962"/>
                  <a:gd name="T57" fmla="*/ 918 h 1250"/>
                  <a:gd name="T58" fmla="*/ 542 w 1962"/>
                  <a:gd name="T59" fmla="*/ 892 h 1250"/>
                  <a:gd name="T60" fmla="*/ 568 w 1962"/>
                  <a:gd name="T61" fmla="*/ 876 h 1250"/>
                  <a:gd name="T62" fmla="*/ 615 w 1962"/>
                  <a:gd name="T63" fmla="*/ 870 h 1250"/>
                  <a:gd name="T64" fmla="*/ 644 w 1962"/>
                  <a:gd name="T65" fmla="*/ 882 h 1250"/>
                  <a:gd name="T66" fmla="*/ 665 w 1962"/>
                  <a:gd name="T67" fmla="*/ 904 h 1250"/>
                  <a:gd name="T68" fmla="*/ 676 w 1962"/>
                  <a:gd name="T69" fmla="*/ 932 h 1250"/>
                  <a:gd name="T70" fmla="*/ 678 w 1962"/>
                  <a:gd name="T71" fmla="*/ 950 h 1250"/>
                  <a:gd name="T72" fmla="*/ 672 w 1962"/>
                  <a:gd name="T73" fmla="*/ 978 h 1250"/>
                  <a:gd name="T74" fmla="*/ 655 w 1962"/>
                  <a:gd name="T75" fmla="*/ 1004 h 1250"/>
                  <a:gd name="T76" fmla="*/ 636 w 1962"/>
                  <a:gd name="T77" fmla="*/ 1020 h 1250"/>
                  <a:gd name="T78" fmla="*/ 625 w 1962"/>
                  <a:gd name="T79" fmla="*/ 1250 h 1250"/>
                  <a:gd name="T80" fmla="*/ 1961 w 1962"/>
                  <a:gd name="T81" fmla="*/ 1180 h 1250"/>
                  <a:gd name="T82" fmla="*/ 1961 w 1962"/>
                  <a:gd name="T83" fmla="*/ 0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2" h="1250">
                    <a:moveTo>
                      <a:pt x="1961" y="0"/>
                    </a:moveTo>
                    <a:lnTo>
                      <a:pt x="1889" y="0"/>
                    </a:lnTo>
                    <a:lnTo>
                      <a:pt x="1889" y="72"/>
                    </a:lnTo>
                    <a:lnTo>
                      <a:pt x="1889" y="1180"/>
                    </a:lnTo>
                    <a:lnTo>
                      <a:pt x="697" y="1180"/>
                    </a:lnTo>
                    <a:lnTo>
                      <a:pt x="697" y="1080"/>
                    </a:lnTo>
                    <a:lnTo>
                      <a:pt x="703" y="1076"/>
                    </a:lnTo>
                    <a:lnTo>
                      <a:pt x="709" y="1070"/>
                    </a:lnTo>
                    <a:lnTo>
                      <a:pt x="715" y="1064"/>
                    </a:lnTo>
                    <a:lnTo>
                      <a:pt x="735" y="1040"/>
                    </a:lnTo>
                    <a:lnTo>
                      <a:pt x="750" y="1012"/>
                    </a:lnTo>
                    <a:lnTo>
                      <a:pt x="759" y="980"/>
                    </a:lnTo>
                    <a:lnTo>
                      <a:pt x="762" y="950"/>
                    </a:lnTo>
                    <a:lnTo>
                      <a:pt x="762" y="944"/>
                    </a:lnTo>
                    <a:lnTo>
                      <a:pt x="759" y="914"/>
                    </a:lnTo>
                    <a:lnTo>
                      <a:pt x="751" y="884"/>
                    </a:lnTo>
                    <a:lnTo>
                      <a:pt x="743" y="870"/>
                    </a:lnTo>
                    <a:lnTo>
                      <a:pt x="736" y="856"/>
                    </a:lnTo>
                    <a:lnTo>
                      <a:pt x="716" y="832"/>
                    </a:lnTo>
                    <a:lnTo>
                      <a:pt x="691" y="812"/>
                    </a:lnTo>
                    <a:lnTo>
                      <a:pt x="664" y="796"/>
                    </a:lnTo>
                    <a:lnTo>
                      <a:pt x="633" y="788"/>
                    </a:lnTo>
                    <a:lnTo>
                      <a:pt x="600" y="786"/>
                    </a:lnTo>
                    <a:lnTo>
                      <a:pt x="566" y="788"/>
                    </a:lnTo>
                    <a:lnTo>
                      <a:pt x="536" y="798"/>
                    </a:lnTo>
                    <a:lnTo>
                      <a:pt x="508" y="812"/>
                    </a:lnTo>
                    <a:lnTo>
                      <a:pt x="482" y="832"/>
                    </a:lnTo>
                    <a:lnTo>
                      <a:pt x="462" y="858"/>
                    </a:lnTo>
                    <a:lnTo>
                      <a:pt x="447" y="886"/>
                    </a:lnTo>
                    <a:lnTo>
                      <a:pt x="438" y="916"/>
                    </a:lnTo>
                    <a:lnTo>
                      <a:pt x="435" y="950"/>
                    </a:lnTo>
                    <a:lnTo>
                      <a:pt x="438" y="984"/>
                    </a:lnTo>
                    <a:lnTo>
                      <a:pt x="446" y="1014"/>
                    </a:lnTo>
                    <a:lnTo>
                      <a:pt x="461" y="1040"/>
                    </a:lnTo>
                    <a:lnTo>
                      <a:pt x="481" y="1066"/>
                    </a:lnTo>
                    <a:lnTo>
                      <a:pt x="487" y="1072"/>
                    </a:lnTo>
                    <a:lnTo>
                      <a:pt x="494" y="1078"/>
                    </a:lnTo>
                    <a:lnTo>
                      <a:pt x="500" y="1082"/>
                    </a:lnTo>
                    <a:lnTo>
                      <a:pt x="500" y="1180"/>
                    </a:lnTo>
                    <a:lnTo>
                      <a:pt x="71" y="1180"/>
                    </a:lnTo>
                    <a:lnTo>
                      <a:pt x="71" y="72"/>
                    </a:lnTo>
                    <a:lnTo>
                      <a:pt x="1889" y="72"/>
                    </a:lnTo>
                    <a:lnTo>
                      <a:pt x="1889" y="0"/>
                    </a:lnTo>
                    <a:lnTo>
                      <a:pt x="0" y="0"/>
                    </a:lnTo>
                    <a:lnTo>
                      <a:pt x="0" y="1250"/>
                    </a:lnTo>
                    <a:lnTo>
                      <a:pt x="572" y="1250"/>
                    </a:lnTo>
                    <a:lnTo>
                      <a:pt x="572" y="1180"/>
                    </a:lnTo>
                    <a:lnTo>
                      <a:pt x="572" y="1110"/>
                    </a:lnTo>
                    <a:lnTo>
                      <a:pt x="572" y="1024"/>
                    </a:lnTo>
                    <a:lnTo>
                      <a:pt x="561" y="1020"/>
                    </a:lnTo>
                    <a:lnTo>
                      <a:pt x="550" y="1014"/>
                    </a:lnTo>
                    <a:lnTo>
                      <a:pt x="542" y="1006"/>
                    </a:lnTo>
                    <a:lnTo>
                      <a:pt x="532" y="994"/>
                    </a:lnTo>
                    <a:lnTo>
                      <a:pt x="525" y="980"/>
                    </a:lnTo>
                    <a:lnTo>
                      <a:pt x="521" y="966"/>
                    </a:lnTo>
                    <a:lnTo>
                      <a:pt x="519" y="950"/>
                    </a:lnTo>
                    <a:lnTo>
                      <a:pt x="521" y="934"/>
                    </a:lnTo>
                    <a:lnTo>
                      <a:pt x="525" y="918"/>
                    </a:lnTo>
                    <a:lnTo>
                      <a:pt x="532" y="904"/>
                    </a:lnTo>
                    <a:lnTo>
                      <a:pt x="542" y="892"/>
                    </a:lnTo>
                    <a:lnTo>
                      <a:pt x="554" y="882"/>
                    </a:lnTo>
                    <a:lnTo>
                      <a:pt x="568" y="876"/>
                    </a:lnTo>
                    <a:lnTo>
                      <a:pt x="583" y="870"/>
                    </a:lnTo>
                    <a:lnTo>
                      <a:pt x="615" y="870"/>
                    </a:lnTo>
                    <a:lnTo>
                      <a:pt x="630" y="874"/>
                    </a:lnTo>
                    <a:lnTo>
                      <a:pt x="644" y="882"/>
                    </a:lnTo>
                    <a:lnTo>
                      <a:pt x="655" y="892"/>
                    </a:lnTo>
                    <a:lnTo>
                      <a:pt x="665" y="904"/>
                    </a:lnTo>
                    <a:lnTo>
                      <a:pt x="672" y="918"/>
                    </a:lnTo>
                    <a:lnTo>
                      <a:pt x="676" y="932"/>
                    </a:lnTo>
                    <a:lnTo>
                      <a:pt x="677" y="944"/>
                    </a:lnTo>
                    <a:lnTo>
                      <a:pt x="678" y="950"/>
                    </a:lnTo>
                    <a:lnTo>
                      <a:pt x="676" y="964"/>
                    </a:lnTo>
                    <a:lnTo>
                      <a:pt x="672" y="978"/>
                    </a:lnTo>
                    <a:lnTo>
                      <a:pt x="665" y="992"/>
                    </a:lnTo>
                    <a:lnTo>
                      <a:pt x="655" y="1004"/>
                    </a:lnTo>
                    <a:lnTo>
                      <a:pt x="646" y="1014"/>
                    </a:lnTo>
                    <a:lnTo>
                      <a:pt x="636" y="1020"/>
                    </a:lnTo>
                    <a:lnTo>
                      <a:pt x="625" y="1024"/>
                    </a:lnTo>
                    <a:lnTo>
                      <a:pt x="625" y="1250"/>
                    </a:lnTo>
                    <a:lnTo>
                      <a:pt x="1961" y="1250"/>
                    </a:lnTo>
                    <a:lnTo>
                      <a:pt x="1961" y="1180"/>
                    </a:lnTo>
                    <a:lnTo>
                      <a:pt x="1961" y="72"/>
                    </a:lnTo>
                    <a:lnTo>
                      <a:pt x="19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1" name="Picture 30" descr="CELI Membership">
            <a:extLst>
              <a:ext uri="{FF2B5EF4-FFF2-40B4-BE49-F238E27FC236}">
                <a16:creationId xmlns:a16="http://schemas.microsoft.com/office/drawing/2014/main" id="{F272595D-380A-767A-5DF9-BD395E276288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26" y="4374609"/>
            <a:ext cx="1863579" cy="46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E5A809A5-C45E-52D4-585D-84BA298B8781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856669" y="4645515"/>
            <a:ext cx="1520376" cy="568157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3BE224B-CE6D-478F-1A9B-B330DAFBC2A0}"/>
              </a:ext>
            </a:extLst>
          </p:cNvPr>
          <p:cNvPicPr>
            <a:picLocks noChangeAspect="1"/>
          </p:cNvPicPr>
          <p:nvPr/>
        </p:nvPicPr>
        <p:blipFill rotWithShape="1">
          <a:blip r:embed="rId44"/>
          <a:srcRect l="3555" t="13065" r="88251" b="83850"/>
          <a:stretch/>
        </p:blipFill>
        <p:spPr bwMode="auto">
          <a:xfrm>
            <a:off x="1638571" y="2891348"/>
            <a:ext cx="1559201" cy="330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E7CA04B-1A17-3E61-5379-33E0ADEE1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161" y="2958272"/>
            <a:ext cx="570313" cy="5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ospect14">
            <a:hlinkClick r:id="rId46"/>
            <a:extLst>
              <a:ext uri="{FF2B5EF4-FFF2-40B4-BE49-F238E27FC236}">
                <a16:creationId xmlns:a16="http://schemas.microsoft.com/office/drawing/2014/main" id="{060293B5-8306-E575-C43F-5D73B52BF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424" y="4993381"/>
            <a:ext cx="1467635" cy="35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384069A9-F20D-EDB3-EDA4-E7C42F9CF277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2003384" y="5020974"/>
            <a:ext cx="1519412" cy="5075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B024041-43D8-274B-65C4-907334AEA762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4445687" y="1769411"/>
            <a:ext cx="2544383" cy="3686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5ECD9BA-1BC5-2C12-D228-30482FFB35B0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3649366" y="3359847"/>
            <a:ext cx="1441524" cy="11875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49D01B-A1A4-DF5A-121C-08014C45AD81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420701" y="-169061"/>
            <a:ext cx="1265377" cy="10424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DBE3728F-7516-91CC-0849-DDD9320C8A6D}"/>
              </a:ext>
            </a:extLst>
          </p:cNvPr>
          <p:cNvSpPr/>
          <p:nvPr/>
        </p:nvSpPr>
        <p:spPr>
          <a:xfrm>
            <a:off x="3307834" y="3124200"/>
            <a:ext cx="2138214" cy="161047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3EC8D-C507-4A8B-9E56-5FA18E581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27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3600" dirty="0"/>
              <a:t>NHA Board of Directors Meeting</a:t>
            </a:r>
          </a:p>
          <a:p>
            <a:pPr algn="ctr">
              <a:buNone/>
            </a:pPr>
            <a:r>
              <a:rPr lang="en-US" sz="3600" dirty="0">
                <a:cs typeface="Calibri"/>
              </a:rPr>
              <a:t>July 17-18, 2023</a:t>
            </a:r>
          </a:p>
          <a:p>
            <a:pPr marL="0" indent="0" algn="ctr">
              <a:buNone/>
            </a:pPr>
            <a:r>
              <a:rPr lang="en-CA" sz="3600" dirty="0"/>
              <a:t>Reinvigorating NHA’s Technical Programming</a:t>
            </a:r>
            <a:br>
              <a:rPr lang="en-CA" sz="3600" dirty="0"/>
            </a:br>
            <a:br>
              <a:rPr lang="en-CA" sz="3600" dirty="0"/>
            </a:br>
            <a:r>
              <a:rPr lang="en-CA" sz="3600" dirty="0"/>
              <a:t>HTC Update &amp; Educational Opportunities</a:t>
            </a:r>
            <a:endParaRPr lang="en-CA" sz="3600" dirty="0">
              <a:cs typeface="Calibri"/>
            </a:endParaRP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7528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01A0E3-2CD6-2099-D3E2-5D37AC56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3" y="382588"/>
            <a:ext cx="11369675" cy="1622425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atin typeface="Arial"/>
                <a:ea typeface="Calibri" panose="020F0502020204030204" pitchFamily="34" charset="0"/>
                <a:cs typeface="Arial"/>
              </a:rPr>
              <a:t>HTC Update</a:t>
            </a:r>
            <a:b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200" b="1" dirty="0">
              <a:effectLst/>
              <a:latin typeface="+mn-lt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36028-9BE0-1C90-15D6-3B184DE49CEB}"/>
              </a:ext>
            </a:extLst>
          </p:cNvPr>
          <p:cNvSpPr txBox="1"/>
          <p:nvPr/>
        </p:nvSpPr>
        <p:spPr>
          <a:xfrm>
            <a:off x="1102274" y="1660120"/>
            <a:ext cx="10204824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C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Activities </a:t>
            </a:r>
            <a:r>
              <a:rPr lang="en-CA" sz="2400" dirty="0">
                <a:latin typeface="Arial" panose="020B0604020202020204" pitchFamily="34" charset="0"/>
                <a:ea typeface="Times New Roman" panose="02020603050405020304" pitchFamily="18" charset="0"/>
              </a:rPr>
              <a:t>launched since March 2023</a:t>
            </a:r>
            <a:r>
              <a:rPr lang="en-C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lvl="0"/>
            <a:endParaRPr lang="en-CA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CA" sz="2400" dirty="0">
                <a:latin typeface="Arial"/>
                <a:cs typeface="Arial"/>
              </a:rPr>
              <a:t>Lunch and Learns (1 x month)</a:t>
            </a:r>
          </a:p>
          <a:p>
            <a:pPr marL="742950" lvl="1" indent="-285750">
              <a:buFontTx/>
              <a:buChar char="-"/>
            </a:pPr>
            <a:r>
              <a:rPr lang="en-CA" sz="2400" dirty="0">
                <a:latin typeface="Arial"/>
                <a:cs typeface="Arial"/>
              </a:rPr>
              <a:t>Transformer Fire, Condition Monitoring, </a:t>
            </a:r>
            <a:r>
              <a:rPr lang="en-CA" sz="2400" dirty="0" err="1">
                <a:latin typeface="Arial"/>
                <a:cs typeface="Arial"/>
              </a:rPr>
              <a:t>OpEx</a:t>
            </a:r>
            <a:r>
              <a:rPr lang="en-CA" sz="2400" dirty="0">
                <a:latin typeface="Arial"/>
                <a:cs typeface="Arial"/>
              </a:rPr>
              <a:t>, Oils and Greases </a:t>
            </a:r>
            <a:r>
              <a:rPr lang="en-CA" sz="2400" dirty="0" err="1">
                <a:latin typeface="Arial"/>
                <a:cs typeface="Arial"/>
              </a:rPr>
              <a:t>etc</a:t>
            </a:r>
            <a:endParaRPr lang="en-CA" sz="2400" dirty="0">
              <a:latin typeface="Arial"/>
              <a:cs typeface="Arial"/>
            </a:endParaRPr>
          </a:p>
          <a:p>
            <a:endParaRPr lang="en-CA" sz="2400" dirty="0">
              <a:latin typeface="Arial"/>
              <a:cs typeface="Arial"/>
            </a:endParaRPr>
          </a:p>
          <a:p>
            <a:pPr marL="285750" lvl="0" indent="-285750">
              <a:buFontTx/>
              <a:buChar char="-"/>
            </a:pPr>
            <a:r>
              <a:rPr lang="en-CA" sz="2400" dirty="0">
                <a:latin typeface="Arial" panose="020B0604020202020204" pitchFamily="34" charset="0"/>
              </a:rPr>
              <a:t>Building technical depth via member engagement</a:t>
            </a:r>
          </a:p>
          <a:p>
            <a:pPr lvl="0"/>
            <a:endParaRPr lang="en-CA" sz="2400" dirty="0">
              <a:latin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CA" sz="2400" dirty="0">
                <a:latin typeface="Arial" panose="020B0604020202020204" pitchFamily="34" charset="0"/>
              </a:rPr>
              <a:t>Benchmarking opportunities (operations/water quality)</a:t>
            </a:r>
            <a:br>
              <a:rPr lang="en-CA" sz="2400" dirty="0">
                <a:latin typeface="Arial" panose="020B0604020202020204" pitchFamily="34" charset="0"/>
              </a:rPr>
            </a:br>
            <a:endParaRPr lang="en-CA" sz="2400" dirty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CA" sz="2400" dirty="0">
              <a:latin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endParaRPr lang="en-CA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03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301A0E3-2CD6-2099-D3E2-5D37AC56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3" y="382588"/>
            <a:ext cx="11369675" cy="1622425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atin typeface="Arial"/>
                <a:ea typeface="Calibri" panose="020F0502020204030204" pitchFamily="34" charset="0"/>
                <a:cs typeface="Arial"/>
              </a:rPr>
              <a:t>HTC Update</a:t>
            </a:r>
            <a:b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200" b="1" dirty="0">
              <a:effectLst/>
              <a:latin typeface="+mn-lt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36028-9BE0-1C90-15D6-3B184DE49CEB}"/>
              </a:ext>
            </a:extLst>
          </p:cNvPr>
          <p:cNvSpPr txBox="1"/>
          <p:nvPr/>
        </p:nvSpPr>
        <p:spPr>
          <a:xfrm>
            <a:off x="1102274" y="1660120"/>
            <a:ext cx="10204824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C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Activities </a:t>
            </a:r>
            <a:r>
              <a:rPr lang="en-CA" sz="2400" dirty="0">
                <a:latin typeface="Arial" panose="020B0604020202020204" pitchFamily="34" charset="0"/>
                <a:ea typeface="Times New Roman" panose="02020603050405020304" pitchFamily="18" charset="0"/>
              </a:rPr>
              <a:t>launched since March 2023</a:t>
            </a:r>
            <a:r>
              <a:rPr lang="en-C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endParaRPr lang="en-CA" sz="2400" dirty="0">
              <a:latin typeface="Arial"/>
              <a:cs typeface="Arial"/>
            </a:endParaRPr>
          </a:p>
          <a:p>
            <a:pPr marL="285750" lvl="0" indent="-285750">
              <a:buFontTx/>
              <a:buChar char="-"/>
            </a:pPr>
            <a:r>
              <a:rPr lang="en-CA" sz="2400" dirty="0">
                <a:latin typeface="Arial" panose="020B0604020202020204" pitchFamily="34" charset="0"/>
              </a:rPr>
              <a:t>Asset Owner Forums (1 x Quarter x sub group)</a:t>
            </a:r>
          </a:p>
          <a:p>
            <a:pPr marL="742950" lvl="1" indent="-285750">
              <a:buFontTx/>
              <a:buChar char="-"/>
            </a:pPr>
            <a:r>
              <a:rPr lang="en-CA" sz="2400" dirty="0">
                <a:latin typeface="Arial" panose="020B0604020202020204" pitchFamily="34" charset="0"/>
              </a:rPr>
              <a:t>CDSE Roundtable (June 15, July 28)</a:t>
            </a:r>
          </a:p>
          <a:p>
            <a:pPr marL="742950" lvl="1" indent="-285750">
              <a:buFontTx/>
              <a:buChar char="-"/>
            </a:pPr>
            <a:r>
              <a:rPr lang="en-CA" sz="2400" dirty="0">
                <a:latin typeface="Arial" panose="020B0604020202020204" pitchFamily="34" charset="0"/>
              </a:rPr>
              <a:t>O&amp;M (July 18)</a:t>
            </a:r>
          </a:p>
          <a:p>
            <a:pPr marL="742950" lvl="1" indent="-285750">
              <a:buFontTx/>
              <a:buChar char="-"/>
            </a:pPr>
            <a:r>
              <a:rPr lang="en-CA" sz="2400" dirty="0">
                <a:latin typeface="Arial" panose="020B0604020202020204" pitchFamily="34" charset="0"/>
              </a:rPr>
              <a:t>Senior Leaders (May 19)</a:t>
            </a:r>
            <a:br>
              <a:rPr lang="en-CA" sz="2400" dirty="0">
                <a:latin typeface="Arial" panose="020B0604020202020204" pitchFamily="34" charset="0"/>
              </a:rPr>
            </a:br>
            <a:endParaRPr lang="en-CA" sz="2400" dirty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CA" sz="2400" dirty="0">
              <a:latin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endParaRPr lang="en-CA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64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5BA92B-3970-D725-5E7E-01A0DC44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3" y="382891"/>
            <a:ext cx="11368886" cy="162288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latin typeface="Arial"/>
                <a:ea typeface="Calibri" panose="020F0502020204030204" pitchFamily="34" charset="0"/>
                <a:cs typeface="Arial"/>
              </a:rPr>
              <a:t>HTC Update (</a:t>
            </a:r>
            <a:r>
              <a:rPr lang="en-US" sz="3200" b="1" dirty="0" err="1">
                <a:latin typeface="Arial"/>
                <a:ea typeface="Calibri" panose="020F0502020204030204" pitchFamily="34" charset="0"/>
                <a:cs typeface="Arial"/>
              </a:rPr>
              <a:t>Cont</a:t>
            </a:r>
            <a:r>
              <a:rPr lang="en-US" sz="3200" b="1" dirty="0">
                <a:latin typeface="Arial"/>
                <a:ea typeface="Calibri" panose="020F0502020204030204" pitchFamily="34" charset="0"/>
                <a:cs typeface="Arial"/>
              </a:rPr>
              <a:t>’)</a:t>
            </a:r>
            <a:endParaRPr lang="en-US" sz="32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1E8384-E094-96A2-24C8-50DF571B51D9}"/>
              </a:ext>
            </a:extLst>
          </p:cNvPr>
          <p:cNvSpPr txBox="1"/>
          <p:nvPr/>
        </p:nvSpPr>
        <p:spPr>
          <a:xfrm>
            <a:off x="944483" y="1562355"/>
            <a:ext cx="11098635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2000" dirty="0">
                <a:latin typeface="Arial"/>
                <a:ea typeface="Times New Roman" panose="02020603050405020304" pitchFamily="18" charset="0"/>
                <a:cs typeface="Arial"/>
              </a:rPr>
              <a:t>Opportunistic/ Responsive Training/Workshops, held either virtually or co-located with NHA regional and/or national events</a:t>
            </a:r>
            <a:r>
              <a:rPr lang="en-CA" sz="20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:</a:t>
            </a:r>
            <a:endParaRPr lang="en-CA" sz="2000" dirty="0">
              <a:latin typeface="Arial"/>
              <a:cs typeface="Arial"/>
            </a:endParaRPr>
          </a:p>
          <a:p>
            <a:pPr marL="285750" lvl="0" indent="-285750">
              <a:buFontTx/>
              <a:buChar char="-"/>
            </a:pPr>
            <a:endParaRPr lang="en-CA" sz="2000" dirty="0"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CA" sz="2000" dirty="0">
                <a:latin typeface="Arial"/>
                <a:cs typeface="Arial"/>
              </a:rPr>
              <a:t>Two Hydro Academy Workshops held at Waterpower Week – May 10: </a:t>
            </a:r>
            <a:endParaRPr lang="en-CA" sz="2000" dirty="0">
              <a:latin typeface="Arial" panose="020B0604020202020204" pitchFamily="34" charset="0"/>
              <a:cs typeface="Arial"/>
            </a:endParaRPr>
          </a:p>
          <a:p>
            <a:pPr marL="800100" lvl="1" indent="-342900">
              <a:buFontTx/>
              <a:buChar char="-"/>
            </a:pPr>
            <a:r>
              <a:rPr lang="en-CA" sz="2000" dirty="0">
                <a:latin typeface="Arial"/>
                <a:cs typeface="Arial"/>
              </a:rPr>
              <a:t>Tools of the Trade: Skill-Building and Applications for Negotiations Techniques</a:t>
            </a:r>
          </a:p>
          <a:p>
            <a:pPr marL="800100" lvl="1" indent="-342900">
              <a:buFontTx/>
              <a:buChar char="-"/>
            </a:pPr>
            <a:r>
              <a:rPr lang="en-CA" sz="2000" dirty="0">
                <a:latin typeface="Arial"/>
                <a:cs typeface="Arial"/>
              </a:rPr>
              <a:t>Applying for U.S. Department of Energy Funding: From Application to Award Management</a:t>
            </a:r>
          </a:p>
          <a:p>
            <a:pPr marL="800100" lvl="1" indent="-342900">
              <a:buFontTx/>
              <a:buChar char="-"/>
            </a:pPr>
            <a:endParaRPr lang="en-CA" sz="2000" dirty="0"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CA" sz="2000" dirty="0">
                <a:latin typeface="Arial" panose="020B0604020202020204" pitchFamily="34" charset="0"/>
              </a:rPr>
              <a:t>FERC Dam Safety Part 12 Virtual Training – May 18</a:t>
            </a:r>
          </a:p>
          <a:p>
            <a:pPr marL="342900" indent="-342900">
              <a:buFontTx/>
              <a:buChar char="-"/>
            </a:pPr>
            <a:endParaRPr lang="en-CA" sz="2000" dirty="0"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CA" sz="2000" dirty="0">
                <a:latin typeface="Arial" panose="020B0604020202020204" pitchFamily="34" charset="0"/>
              </a:rPr>
              <a:t>Lunch and Learns</a:t>
            </a:r>
          </a:p>
          <a:p>
            <a:br>
              <a:rPr lang="en-CA" sz="2000" dirty="0">
                <a:latin typeface="Arial" panose="020B0604020202020204" pitchFamily="34" charset="0"/>
              </a:rPr>
            </a:br>
            <a:r>
              <a:rPr lang="en-CA" sz="2000" dirty="0">
                <a:latin typeface="Arial"/>
                <a:cs typeface="Arial"/>
              </a:rPr>
              <a:t>-   Clean Currents Workshop Offerings </a:t>
            </a:r>
            <a:endParaRPr lang="en-CA" sz="2000" dirty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CA" sz="2400" dirty="0">
              <a:latin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endParaRPr lang="en-CA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824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C16D97-2837-B7E1-E3E6-CF4B6CA7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3" y="382891"/>
            <a:ext cx="11368886" cy="162288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atin typeface="Arial"/>
                <a:ea typeface="Calibri" panose="020F0502020204030204" pitchFamily="34" charset="0"/>
                <a:cs typeface="Arial"/>
              </a:rPr>
              <a:t>Educational Opportunities</a:t>
            </a:r>
            <a:b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200" b="1" dirty="0">
              <a:effectLst/>
              <a:latin typeface="+mn-lt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56648-E760-A3E1-F089-957968D00BFA}"/>
              </a:ext>
            </a:extLst>
          </p:cNvPr>
          <p:cNvSpPr txBox="1"/>
          <p:nvPr/>
        </p:nvSpPr>
        <p:spPr>
          <a:xfrm>
            <a:off x="1089582" y="1829396"/>
            <a:ext cx="4131348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2400" dirty="0">
                <a:latin typeface="Arial"/>
                <a:ea typeface="Times New Roman" panose="02020603050405020304" pitchFamily="18" charset="0"/>
                <a:cs typeface="Arial"/>
              </a:rPr>
              <a:t>Three key questions for today:</a:t>
            </a:r>
            <a:endParaRPr lang="en-CA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24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457200" indent="-457200">
              <a:buAutoNum type="arabicParenR"/>
            </a:pPr>
            <a:r>
              <a:rPr lang="en-CA" sz="2400" dirty="0">
                <a:latin typeface="Arial"/>
                <a:ea typeface="Times New Roman" panose="02020603050405020304" pitchFamily="18" charset="0"/>
                <a:cs typeface="Arial"/>
              </a:rPr>
              <a:t>What are we doing now? </a:t>
            </a:r>
          </a:p>
          <a:p>
            <a:pPr marL="457200" indent="-457200">
              <a:buAutoNum type="arabicParenR"/>
            </a:pPr>
            <a:endParaRPr lang="en-CA" sz="24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457200" indent="-457200">
              <a:buAutoNum type="arabicParenR"/>
            </a:pPr>
            <a:r>
              <a:rPr lang="en-CA" sz="2400" dirty="0">
                <a:latin typeface="Arial"/>
                <a:ea typeface="Times New Roman" panose="02020603050405020304" pitchFamily="18" charset="0"/>
                <a:cs typeface="Arial"/>
              </a:rPr>
              <a:t>What is the gap?</a:t>
            </a:r>
          </a:p>
          <a:p>
            <a:pPr marL="457200" indent="-457200">
              <a:buAutoNum type="arabicParenR"/>
            </a:pPr>
            <a:endParaRPr lang="en-CA" sz="24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457200" indent="-457200">
              <a:buAutoNum type="arabicParenR"/>
            </a:pPr>
            <a:r>
              <a:rPr lang="en-CA" sz="2400" dirty="0">
                <a:latin typeface="Arial"/>
                <a:ea typeface="Times New Roman" panose="02020603050405020304" pitchFamily="18" charset="0"/>
                <a:cs typeface="Arial"/>
              </a:rPr>
              <a:t>Why is NHA uniquely positioned?</a:t>
            </a:r>
          </a:p>
          <a:p>
            <a:endParaRPr lang="en-CA" sz="2400" dirty="0">
              <a:latin typeface="Arial" panose="020B0604020202020204" pitchFamily="34" charset="0"/>
              <a:ea typeface="Times New Roman" panose="02020603050405020304" pitchFamily="18" charset="0"/>
              <a:cs typeface="Arial"/>
            </a:endParaRPr>
          </a:p>
          <a:p>
            <a:endParaRPr lang="en-CA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78AA7B0-C6D2-A481-7CC7-B06763205D6E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3" y="5668863"/>
            <a:ext cx="3562137" cy="8062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4E68B5-5845-FF25-0FA0-23BE5F0590FC}"/>
              </a:ext>
            </a:extLst>
          </p:cNvPr>
          <p:cNvSpPr txBox="1"/>
          <p:nvPr/>
        </p:nvSpPr>
        <p:spPr>
          <a:xfrm>
            <a:off x="6971072" y="2005780"/>
            <a:ext cx="5816297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/>
                <a:cs typeface="Arial"/>
              </a:rPr>
              <a:t>Industry Needs – results from listening "tour"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Arial"/>
                <a:cs typeface="Arial"/>
              </a:rPr>
              <a:t>Next Steps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latin typeface="Arial"/>
                <a:cs typeface="Arial"/>
              </a:rPr>
              <a:t>Discussion / Q&amp;A</a:t>
            </a:r>
          </a:p>
        </p:txBody>
      </p:sp>
    </p:spTree>
    <p:extLst>
      <p:ext uri="{BB962C8B-B14F-4D97-AF65-F5344CB8AC3E}">
        <p14:creationId xmlns:p14="http://schemas.microsoft.com/office/powerpoint/2010/main" val="549637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C16D97-2837-B7E1-E3E6-CF4B6CA7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3" y="382891"/>
            <a:ext cx="11368886" cy="162288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Industry Needs</a:t>
            </a:r>
            <a:r>
              <a:rPr lang="en-US" sz="3200" b="1" dirty="0">
                <a:latin typeface="Arial"/>
                <a:ea typeface="Calibri" panose="020F0502020204030204" pitchFamily="34" charset="0"/>
                <a:cs typeface="Arial"/>
              </a:rPr>
              <a:t> – Gleaned from Listening Tour</a:t>
            </a:r>
            <a:b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200" b="1" dirty="0">
              <a:effectLst/>
              <a:latin typeface="+mn-lt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56648-E760-A3E1-F089-957968D00BFA}"/>
              </a:ext>
            </a:extLst>
          </p:cNvPr>
          <p:cNvSpPr txBox="1"/>
          <p:nvPr/>
        </p:nvSpPr>
        <p:spPr>
          <a:xfrm>
            <a:off x="1093365" y="1770402"/>
            <a:ext cx="11098635" cy="489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2400" dirty="0">
                <a:latin typeface="Arial"/>
                <a:ea typeface="Times New Roman" panose="02020603050405020304" pitchFamily="18" charset="0"/>
                <a:cs typeface="Arial"/>
              </a:rPr>
              <a:t>There are several influencing factors in play:</a:t>
            </a:r>
          </a:p>
          <a:p>
            <a:endParaRPr lang="en-CA" sz="24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en-CA" sz="2400" dirty="0">
                <a:latin typeface="Arial"/>
                <a:ea typeface="Times New Roman" panose="02020603050405020304" pitchFamily="18" charset="0"/>
                <a:cs typeface="Arial"/>
              </a:rPr>
              <a:t>Aging workforce and assets, erosion of technical expertise, new technologies, changing grid, budget constraints.</a:t>
            </a:r>
          </a:p>
          <a:p>
            <a:endParaRPr lang="en-CA" sz="24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en-CA" sz="2400" dirty="0">
                <a:latin typeface="Arial"/>
                <a:cs typeface="Arial"/>
              </a:rPr>
              <a:t>Hydro Industry needs professional development/continuing education for employees on a variety of topics, both technical and "soft" skills.</a:t>
            </a:r>
          </a:p>
          <a:p>
            <a:endParaRPr lang="en-CA" sz="2400" dirty="0"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en-CA" sz="2400" dirty="0">
                <a:latin typeface="Arial"/>
                <a:cs typeface="Arial"/>
              </a:rPr>
              <a:t>Formal and Proactive wide-ranging Hydro 101 Course, with a completion certification component</a:t>
            </a:r>
          </a:p>
          <a:p>
            <a:pPr marL="457200" indent="-457200">
              <a:buAutoNum type="arabicParenR"/>
            </a:pPr>
            <a:endParaRPr lang="en-CA" sz="24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endParaRPr lang="en-CA" sz="24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endParaRPr lang="en-CA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78AA7B0-C6D2-A481-7CC7-B06763205D6E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3" y="5668863"/>
            <a:ext cx="3562137" cy="806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797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C16D97-2837-B7E1-E3E6-CF4B6CA7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3" y="382891"/>
            <a:ext cx="11368886" cy="162288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atin typeface="Arial"/>
                <a:ea typeface="Calibri" panose="020F0502020204030204" pitchFamily="34" charset="0"/>
                <a:cs typeface="Arial"/>
              </a:rPr>
              <a:t>Why is NHA Uniquely Positioned?</a:t>
            </a:r>
            <a:b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200" b="1" dirty="0">
              <a:effectLst/>
              <a:latin typeface="+mn-lt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56648-E760-A3E1-F089-957968D00BFA}"/>
              </a:ext>
            </a:extLst>
          </p:cNvPr>
          <p:cNvSpPr txBox="1"/>
          <p:nvPr/>
        </p:nvSpPr>
        <p:spPr>
          <a:xfrm>
            <a:off x="1024539" y="1298454"/>
            <a:ext cx="11098635" cy="483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2000" dirty="0">
                <a:latin typeface="Arial"/>
                <a:ea typeface="Times New Roman" panose="02020603050405020304" pitchFamily="18" charset="0"/>
                <a:cs typeface="Arial"/>
              </a:rPr>
              <a:t>There are several influencing factors in play:</a:t>
            </a:r>
          </a:p>
          <a:p>
            <a:endParaRPr lang="en-CA" sz="20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r>
              <a:rPr lang="en-CA" sz="2000" dirty="0">
                <a:latin typeface="Arial"/>
                <a:ea typeface="Times New Roman" panose="02020603050405020304" pitchFamily="18" charset="0"/>
                <a:cs typeface="Arial"/>
              </a:rPr>
              <a:t>1)  Access to NHA membership base, leverage best in class expertise, tailor appropriate subject leaders to respective training areas.</a:t>
            </a:r>
          </a:p>
          <a:p>
            <a:endParaRPr lang="en-CA" sz="20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r>
              <a:rPr lang="en-CA" sz="2000" dirty="0">
                <a:latin typeface="Arial"/>
                <a:ea typeface="Times New Roman" panose="02020603050405020304" pitchFamily="18" charset="0"/>
                <a:cs typeface="Arial"/>
              </a:rPr>
              <a:t>2) Unique offering; 1 stop shop / 360-degree coverage</a:t>
            </a:r>
          </a:p>
          <a:p>
            <a:endParaRPr lang="en-CA" sz="20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CA" sz="2000" dirty="0">
                <a:latin typeface="Arial"/>
                <a:ea typeface="Times New Roman" panose="02020603050405020304" pitchFamily="18" charset="0"/>
                <a:cs typeface="Arial"/>
              </a:rPr>
              <a:t>Production Planning and Water Management</a:t>
            </a:r>
            <a:endParaRPr lang="en-US" sz="20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CA" sz="2000" dirty="0">
                <a:latin typeface="Arial"/>
                <a:ea typeface="Times New Roman" panose="02020603050405020304" pitchFamily="18" charset="0"/>
                <a:cs typeface="Arial"/>
              </a:rPr>
              <a:t>Dam Safety </a:t>
            </a:r>
            <a:endParaRPr lang="en-US" sz="20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CA" sz="2000" dirty="0">
                <a:latin typeface="Arial"/>
                <a:ea typeface="Times New Roman" panose="02020603050405020304" pitchFamily="18" charset="0"/>
                <a:cs typeface="Arial"/>
              </a:rPr>
              <a:t>Equipment Reliability</a:t>
            </a:r>
            <a:endParaRPr lang="en-US" sz="20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CA" sz="2000" dirty="0">
                <a:latin typeface="Arial"/>
                <a:ea typeface="Times New Roman" panose="02020603050405020304" pitchFamily="18" charset="0"/>
                <a:cs typeface="Arial"/>
              </a:rPr>
              <a:t>Asset Management</a:t>
            </a:r>
            <a:endParaRPr lang="en-US" sz="20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CA" sz="2000" dirty="0">
                <a:latin typeface="Arial"/>
                <a:ea typeface="Times New Roman" panose="02020603050405020304" pitchFamily="18" charset="0"/>
                <a:cs typeface="Arial"/>
              </a:rPr>
              <a:t>Markets</a:t>
            </a:r>
            <a:endParaRPr lang="en-US" sz="20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CA" sz="2000" dirty="0">
                <a:latin typeface="Arial"/>
                <a:ea typeface="Times New Roman" panose="02020603050405020304" pitchFamily="18" charset="0"/>
                <a:cs typeface="Arial"/>
              </a:rPr>
              <a:t>Environment</a:t>
            </a:r>
            <a:endParaRPr lang="en-CA" sz="2000" dirty="0">
              <a:latin typeface="Arial" panose="020B0604020202020204" pitchFamily="34" charset="0"/>
            </a:endParaRPr>
          </a:p>
          <a:p>
            <a:endParaRPr lang="en-CA" sz="2400" dirty="0">
              <a:latin typeface="Arial" panose="020B0604020202020204" pitchFamily="34" charset="0"/>
              <a:ea typeface="Times New Roman" panose="02020603050405020304" pitchFamily="18" charset="0"/>
              <a:cs typeface="Arial"/>
            </a:endParaRPr>
          </a:p>
          <a:p>
            <a:endParaRPr lang="en-CA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78AA7B0-C6D2-A481-7CC7-B06763205D6E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3" y="5668863"/>
            <a:ext cx="3562137" cy="806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36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68369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692899"/>
              <a:ext cx="9144000" cy="165100"/>
            </a:xfrm>
            <a:custGeom>
              <a:avLst/>
              <a:gdLst/>
              <a:ahLst/>
              <a:cxnLst/>
              <a:rect l="l" t="t" r="r" b="b"/>
              <a:pathLst>
                <a:path w="9144000" h="165100">
                  <a:moveTo>
                    <a:pt x="9143999" y="165099"/>
                  </a:moveTo>
                  <a:lnTo>
                    <a:pt x="0" y="1650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165099"/>
                  </a:lnTo>
                  <a:close/>
                </a:path>
              </a:pathLst>
            </a:custGeom>
            <a:solidFill>
              <a:srgbClr val="004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1439" y="356564"/>
              <a:ext cx="8163559" cy="1562735"/>
            </a:xfrm>
            <a:custGeom>
              <a:avLst/>
              <a:gdLst/>
              <a:ahLst/>
              <a:cxnLst/>
              <a:rect l="l" t="t" r="r" b="b"/>
              <a:pathLst>
                <a:path w="8163559" h="1562735">
                  <a:moveTo>
                    <a:pt x="37134" y="1528419"/>
                  </a:moveTo>
                  <a:lnTo>
                    <a:pt x="35941" y="1526260"/>
                  </a:lnTo>
                  <a:lnTo>
                    <a:pt x="35013" y="1525816"/>
                  </a:lnTo>
                  <a:lnTo>
                    <a:pt x="32943" y="1525930"/>
                  </a:lnTo>
                  <a:lnTo>
                    <a:pt x="32346" y="1526362"/>
                  </a:lnTo>
                  <a:lnTo>
                    <a:pt x="31775" y="1526921"/>
                  </a:lnTo>
                  <a:lnTo>
                    <a:pt x="27571" y="1531137"/>
                  </a:lnTo>
                  <a:lnTo>
                    <a:pt x="23368" y="1535341"/>
                  </a:lnTo>
                  <a:lnTo>
                    <a:pt x="19151" y="1539544"/>
                  </a:lnTo>
                  <a:lnTo>
                    <a:pt x="18986" y="1539709"/>
                  </a:lnTo>
                  <a:lnTo>
                    <a:pt x="18821" y="1539862"/>
                  </a:lnTo>
                  <a:lnTo>
                    <a:pt x="18542" y="1540129"/>
                  </a:lnTo>
                  <a:lnTo>
                    <a:pt x="18351" y="1539887"/>
                  </a:lnTo>
                  <a:lnTo>
                    <a:pt x="18224" y="1539659"/>
                  </a:lnTo>
                  <a:lnTo>
                    <a:pt x="13906" y="1535341"/>
                  </a:lnTo>
                  <a:lnTo>
                    <a:pt x="5638" y="1527098"/>
                  </a:lnTo>
                  <a:lnTo>
                    <a:pt x="5422" y="1526882"/>
                  </a:lnTo>
                  <a:lnTo>
                    <a:pt x="5219" y="1526654"/>
                  </a:lnTo>
                  <a:lnTo>
                    <a:pt x="4978" y="1526463"/>
                  </a:lnTo>
                  <a:lnTo>
                    <a:pt x="4127" y="1525778"/>
                  </a:lnTo>
                  <a:lnTo>
                    <a:pt x="3149" y="1525676"/>
                  </a:lnTo>
                  <a:lnTo>
                    <a:pt x="1193" y="1526438"/>
                  </a:lnTo>
                  <a:lnTo>
                    <a:pt x="558" y="1527187"/>
                  </a:lnTo>
                  <a:lnTo>
                    <a:pt x="419" y="1528279"/>
                  </a:lnTo>
                  <a:lnTo>
                    <a:pt x="292" y="1529334"/>
                  </a:lnTo>
                  <a:lnTo>
                    <a:pt x="647" y="1530159"/>
                  </a:lnTo>
                  <a:lnTo>
                    <a:pt x="1397" y="1530908"/>
                  </a:lnTo>
                  <a:lnTo>
                    <a:pt x="5600" y="1535099"/>
                  </a:lnTo>
                  <a:lnTo>
                    <a:pt x="9804" y="1539328"/>
                  </a:lnTo>
                  <a:lnTo>
                    <a:pt x="14185" y="1543710"/>
                  </a:lnTo>
                  <a:lnTo>
                    <a:pt x="14427" y="1543837"/>
                  </a:lnTo>
                  <a:lnTo>
                    <a:pt x="14706" y="1544040"/>
                  </a:lnTo>
                  <a:lnTo>
                    <a:pt x="12801" y="1545932"/>
                  </a:lnTo>
                  <a:lnTo>
                    <a:pt x="11061" y="1547647"/>
                  </a:lnTo>
                  <a:lnTo>
                    <a:pt x="9334" y="1549374"/>
                  </a:lnTo>
                  <a:lnTo>
                    <a:pt x="6629" y="1552079"/>
                  </a:lnTo>
                  <a:lnTo>
                    <a:pt x="3911" y="1554784"/>
                  </a:lnTo>
                  <a:lnTo>
                    <a:pt x="1219" y="1557502"/>
                  </a:lnTo>
                  <a:lnTo>
                    <a:pt x="0" y="1558734"/>
                  </a:lnTo>
                  <a:lnTo>
                    <a:pt x="114" y="1560664"/>
                  </a:lnTo>
                  <a:lnTo>
                    <a:pt x="1435" y="1561744"/>
                  </a:lnTo>
                  <a:lnTo>
                    <a:pt x="2628" y="1562709"/>
                  </a:lnTo>
                  <a:lnTo>
                    <a:pt x="4165" y="1562582"/>
                  </a:lnTo>
                  <a:lnTo>
                    <a:pt x="9613" y="1557159"/>
                  </a:lnTo>
                  <a:lnTo>
                    <a:pt x="13868" y="1552905"/>
                  </a:lnTo>
                  <a:lnTo>
                    <a:pt x="18122" y="1548663"/>
                  </a:lnTo>
                  <a:lnTo>
                    <a:pt x="18288" y="1548498"/>
                  </a:lnTo>
                  <a:lnTo>
                    <a:pt x="18465" y="1548333"/>
                  </a:lnTo>
                  <a:lnTo>
                    <a:pt x="18707" y="1548104"/>
                  </a:lnTo>
                  <a:lnTo>
                    <a:pt x="18884" y="1548333"/>
                  </a:lnTo>
                  <a:lnTo>
                    <a:pt x="19024" y="1548523"/>
                  </a:lnTo>
                  <a:lnTo>
                    <a:pt x="19189" y="1548688"/>
                  </a:lnTo>
                  <a:lnTo>
                    <a:pt x="23329" y="1552854"/>
                  </a:lnTo>
                  <a:lnTo>
                    <a:pt x="27470" y="1557007"/>
                  </a:lnTo>
                  <a:lnTo>
                    <a:pt x="31610" y="1561147"/>
                  </a:lnTo>
                  <a:lnTo>
                    <a:pt x="31864" y="1561414"/>
                  </a:lnTo>
                  <a:lnTo>
                    <a:pt x="32143" y="1561668"/>
                  </a:lnTo>
                  <a:lnTo>
                    <a:pt x="32448" y="1561871"/>
                  </a:lnTo>
                  <a:lnTo>
                    <a:pt x="33312" y="1562468"/>
                  </a:lnTo>
                  <a:lnTo>
                    <a:pt x="34251" y="1562569"/>
                  </a:lnTo>
                  <a:lnTo>
                    <a:pt x="36169" y="1561630"/>
                  </a:lnTo>
                  <a:lnTo>
                    <a:pt x="36728" y="1560868"/>
                  </a:lnTo>
                  <a:lnTo>
                    <a:pt x="36830" y="1559775"/>
                  </a:lnTo>
                  <a:lnTo>
                    <a:pt x="36931" y="1558683"/>
                  </a:lnTo>
                  <a:lnTo>
                    <a:pt x="36436" y="1557870"/>
                  </a:lnTo>
                  <a:lnTo>
                    <a:pt x="31534" y="1552981"/>
                  </a:lnTo>
                  <a:lnTo>
                    <a:pt x="27368" y="1548815"/>
                  </a:lnTo>
                  <a:lnTo>
                    <a:pt x="23037" y="1544497"/>
                  </a:lnTo>
                  <a:lnTo>
                    <a:pt x="22821" y="1544383"/>
                  </a:lnTo>
                  <a:lnTo>
                    <a:pt x="22631" y="1544243"/>
                  </a:lnTo>
                  <a:lnTo>
                    <a:pt x="22593" y="1544066"/>
                  </a:lnTo>
                  <a:lnTo>
                    <a:pt x="22783" y="1543837"/>
                  </a:lnTo>
                  <a:lnTo>
                    <a:pt x="23025" y="1543748"/>
                  </a:lnTo>
                  <a:lnTo>
                    <a:pt x="23190" y="1543583"/>
                  </a:lnTo>
                  <a:lnTo>
                    <a:pt x="27355" y="1539430"/>
                  </a:lnTo>
                  <a:lnTo>
                    <a:pt x="31521" y="1535264"/>
                  </a:lnTo>
                  <a:lnTo>
                    <a:pt x="35674" y="1531099"/>
                  </a:lnTo>
                  <a:lnTo>
                    <a:pt x="35890" y="1530896"/>
                  </a:lnTo>
                  <a:lnTo>
                    <a:pt x="36093" y="1530667"/>
                  </a:lnTo>
                  <a:lnTo>
                    <a:pt x="36283" y="1530426"/>
                  </a:lnTo>
                  <a:lnTo>
                    <a:pt x="37020" y="1529461"/>
                  </a:lnTo>
                  <a:lnTo>
                    <a:pt x="37134" y="1528419"/>
                  </a:lnTo>
                  <a:close/>
                </a:path>
                <a:path w="8163559" h="1562735">
                  <a:moveTo>
                    <a:pt x="37134" y="1147000"/>
                  </a:moveTo>
                  <a:lnTo>
                    <a:pt x="35941" y="1144841"/>
                  </a:lnTo>
                  <a:lnTo>
                    <a:pt x="35013" y="1144384"/>
                  </a:lnTo>
                  <a:lnTo>
                    <a:pt x="32943" y="1144498"/>
                  </a:lnTo>
                  <a:lnTo>
                    <a:pt x="32346" y="1144943"/>
                  </a:lnTo>
                  <a:lnTo>
                    <a:pt x="31775" y="1145501"/>
                  </a:lnTo>
                  <a:lnTo>
                    <a:pt x="27571" y="1149718"/>
                  </a:lnTo>
                  <a:lnTo>
                    <a:pt x="23368" y="1153922"/>
                  </a:lnTo>
                  <a:lnTo>
                    <a:pt x="19151" y="1158125"/>
                  </a:lnTo>
                  <a:lnTo>
                    <a:pt x="18986" y="1158290"/>
                  </a:lnTo>
                  <a:lnTo>
                    <a:pt x="18821" y="1158443"/>
                  </a:lnTo>
                  <a:lnTo>
                    <a:pt x="18542" y="1158709"/>
                  </a:lnTo>
                  <a:lnTo>
                    <a:pt x="18351" y="1158468"/>
                  </a:lnTo>
                  <a:lnTo>
                    <a:pt x="18224" y="1158227"/>
                  </a:lnTo>
                  <a:lnTo>
                    <a:pt x="13906" y="1153922"/>
                  </a:lnTo>
                  <a:lnTo>
                    <a:pt x="5638" y="1145667"/>
                  </a:lnTo>
                  <a:lnTo>
                    <a:pt x="5422" y="1145463"/>
                  </a:lnTo>
                  <a:lnTo>
                    <a:pt x="5219" y="1145235"/>
                  </a:lnTo>
                  <a:lnTo>
                    <a:pt x="4978" y="1145044"/>
                  </a:lnTo>
                  <a:lnTo>
                    <a:pt x="4127" y="1144358"/>
                  </a:lnTo>
                  <a:lnTo>
                    <a:pt x="3149" y="1144257"/>
                  </a:lnTo>
                  <a:lnTo>
                    <a:pt x="1193" y="1145019"/>
                  </a:lnTo>
                  <a:lnTo>
                    <a:pt x="558" y="1145768"/>
                  </a:lnTo>
                  <a:lnTo>
                    <a:pt x="419" y="1146860"/>
                  </a:lnTo>
                  <a:lnTo>
                    <a:pt x="292" y="1147914"/>
                  </a:lnTo>
                  <a:lnTo>
                    <a:pt x="647" y="1148740"/>
                  </a:lnTo>
                  <a:lnTo>
                    <a:pt x="5600" y="1153680"/>
                  </a:lnTo>
                  <a:lnTo>
                    <a:pt x="9804" y="1157897"/>
                  </a:lnTo>
                  <a:lnTo>
                    <a:pt x="14185" y="1162291"/>
                  </a:lnTo>
                  <a:lnTo>
                    <a:pt x="14427" y="1162418"/>
                  </a:lnTo>
                  <a:lnTo>
                    <a:pt x="14706" y="1162608"/>
                  </a:lnTo>
                  <a:lnTo>
                    <a:pt x="12801" y="1164513"/>
                  </a:lnTo>
                  <a:lnTo>
                    <a:pt x="11061" y="1166228"/>
                  </a:lnTo>
                  <a:lnTo>
                    <a:pt x="9334" y="1167955"/>
                  </a:lnTo>
                  <a:lnTo>
                    <a:pt x="6629" y="1170660"/>
                  </a:lnTo>
                  <a:lnTo>
                    <a:pt x="3911" y="1173365"/>
                  </a:lnTo>
                  <a:lnTo>
                    <a:pt x="0" y="1177315"/>
                  </a:lnTo>
                  <a:lnTo>
                    <a:pt x="114" y="1179245"/>
                  </a:lnTo>
                  <a:lnTo>
                    <a:pt x="2628" y="1181290"/>
                  </a:lnTo>
                  <a:lnTo>
                    <a:pt x="4165" y="1181163"/>
                  </a:lnTo>
                  <a:lnTo>
                    <a:pt x="9613" y="1175740"/>
                  </a:lnTo>
                  <a:lnTo>
                    <a:pt x="13868" y="1171486"/>
                  </a:lnTo>
                  <a:lnTo>
                    <a:pt x="18122" y="1167244"/>
                  </a:lnTo>
                  <a:lnTo>
                    <a:pt x="18288" y="1167079"/>
                  </a:lnTo>
                  <a:lnTo>
                    <a:pt x="18465" y="1166914"/>
                  </a:lnTo>
                  <a:lnTo>
                    <a:pt x="18707" y="1166685"/>
                  </a:lnTo>
                  <a:lnTo>
                    <a:pt x="18884" y="1166914"/>
                  </a:lnTo>
                  <a:lnTo>
                    <a:pt x="19024" y="1167104"/>
                  </a:lnTo>
                  <a:lnTo>
                    <a:pt x="19189" y="1167269"/>
                  </a:lnTo>
                  <a:lnTo>
                    <a:pt x="23329" y="1171422"/>
                  </a:lnTo>
                  <a:lnTo>
                    <a:pt x="27470" y="1175575"/>
                  </a:lnTo>
                  <a:lnTo>
                    <a:pt x="31610" y="1179728"/>
                  </a:lnTo>
                  <a:lnTo>
                    <a:pt x="31864" y="1179995"/>
                  </a:lnTo>
                  <a:lnTo>
                    <a:pt x="32143" y="1180249"/>
                  </a:lnTo>
                  <a:lnTo>
                    <a:pt x="32448" y="1180452"/>
                  </a:lnTo>
                  <a:lnTo>
                    <a:pt x="33312" y="1181036"/>
                  </a:lnTo>
                  <a:lnTo>
                    <a:pt x="34251" y="1181150"/>
                  </a:lnTo>
                  <a:lnTo>
                    <a:pt x="36169" y="1180211"/>
                  </a:lnTo>
                  <a:lnTo>
                    <a:pt x="36728" y="1179449"/>
                  </a:lnTo>
                  <a:lnTo>
                    <a:pt x="36830" y="1178356"/>
                  </a:lnTo>
                  <a:lnTo>
                    <a:pt x="36931" y="1177264"/>
                  </a:lnTo>
                  <a:lnTo>
                    <a:pt x="36436" y="1176451"/>
                  </a:lnTo>
                  <a:lnTo>
                    <a:pt x="31534" y="1171562"/>
                  </a:lnTo>
                  <a:lnTo>
                    <a:pt x="27368" y="1167396"/>
                  </a:lnTo>
                  <a:lnTo>
                    <a:pt x="23202" y="1163243"/>
                  </a:lnTo>
                  <a:lnTo>
                    <a:pt x="23037" y="1163078"/>
                  </a:lnTo>
                  <a:lnTo>
                    <a:pt x="22821" y="1162964"/>
                  </a:lnTo>
                  <a:lnTo>
                    <a:pt x="22631" y="1162824"/>
                  </a:lnTo>
                  <a:lnTo>
                    <a:pt x="22593" y="1162634"/>
                  </a:lnTo>
                  <a:lnTo>
                    <a:pt x="22783" y="1162418"/>
                  </a:lnTo>
                  <a:lnTo>
                    <a:pt x="23025" y="1162329"/>
                  </a:lnTo>
                  <a:lnTo>
                    <a:pt x="23190" y="1162164"/>
                  </a:lnTo>
                  <a:lnTo>
                    <a:pt x="37020" y="1148029"/>
                  </a:lnTo>
                  <a:lnTo>
                    <a:pt x="37134" y="1147000"/>
                  </a:lnTo>
                  <a:close/>
                </a:path>
                <a:path w="8163559" h="1562735">
                  <a:moveTo>
                    <a:pt x="37134" y="765581"/>
                  </a:moveTo>
                  <a:lnTo>
                    <a:pt x="35941" y="763422"/>
                  </a:lnTo>
                  <a:lnTo>
                    <a:pt x="35013" y="762965"/>
                  </a:lnTo>
                  <a:lnTo>
                    <a:pt x="32943" y="763079"/>
                  </a:lnTo>
                  <a:lnTo>
                    <a:pt x="32346" y="763524"/>
                  </a:lnTo>
                  <a:lnTo>
                    <a:pt x="31775" y="764082"/>
                  </a:lnTo>
                  <a:lnTo>
                    <a:pt x="27571" y="768299"/>
                  </a:lnTo>
                  <a:lnTo>
                    <a:pt x="23368" y="772502"/>
                  </a:lnTo>
                  <a:lnTo>
                    <a:pt x="19151" y="776706"/>
                  </a:lnTo>
                  <a:lnTo>
                    <a:pt x="18986" y="776859"/>
                  </a:lnTo>
                  <a:lnTo>
                    <a:pt x="18821" y="777011"/>
                  </a:lnTo>
                  <a:lnTo>
                    <a:pt x="18542" y="777290"/>
                  </a:lnTo>
                  <a:lnTo>
                    <a:pt x="18351" y="777049"/>
                  </a:lnTo>
                  <a:lnTo>
                    <a:pt x="18224" y="776808"/>
                  </a:lnTo>
                  <a:lnTo>
                    <a:pt x="13906" y="772502"/>
                  </a:lnTo>
                  <a:lnTo>
                    <a:pt x="5638" y="764247"/>
                  </a:lnTo>
                  <a:lnTo>
                    <a:pt x="5422" y="764032"/>
                  </a:lnTo>
                  <a:lnTo>
                    <a:pt x="5219" y="763816"/>
                  </a:lnTo>
                  <a:lnTo>
                    <a:pt x="4978" y="763625"/>
                  </a:lnTo>
                  <a:lnTo>
                    <a:pt x="4127" y="762939"/>
                  </a:lnTo>
                  <a:lnTo>
                    <a:pt x="3149" y="762838"/>
                  </a:lnTo>
                  <a:lnTo>
                    <a:pt x="1193" y="763600"/>
                  </a:lnTo>
                  <a:lnTo>
                    <a:pt x="558" y="764349"/>
                  </a:lnTo>
                  <a:lnTo>
                    <a:pt x="419" y="765441"/>
                  </a:lnTo>
                  <a:lnTo>
                    <a:pt x="292" y="766483"/>
                  </a:lnTo>
                  <a:lnTo>
                    <a:pt x="647" y="767321"/>
                  </a:lnTo>
                  <a:lnTo>
                    <a:pt x="5600" y="772261"/>
                  </a:lnTo>
                  <a:lnTo>
                    <a:pt x="9804" y="776478"/>
                  </a:lnTo>
                  <a:lnTo>
                    <a:pt x="14185" y="780872"/>
                  </a:lnTo>
                  <a:lnTo>
                    <a:pt x="14427" y="780999"/>
                  </a:lnTo>
                  <a:lnTo>
                    <a:pt x="14706" y="781189"/>
                  </a:lnTo>
                  <a:lnTo>
                    <a:pt x="12801" y="783082"/>
                  </a:lnTo>
                  <a:lnTo>
                    <a:pt x="11061" y="784809"/>
                  </a:lnTo>
                  <a:lnTo>
                    <a:pt x="9334" y="786536"/>
                  </a:lnTo>
                  <a:lnTo>
                    <a:pt x="6629" y="789241"/>
                  </a:lnTo>
                  <a:lnTo>
                    <a:pt x="3911" y="791946"/>
                  </a:lnTo>
                  <a:lnTo>
                    <a:pt x="0" y="795896"/>
                  </a:lnTo>
                  <a:lnTo>
                    <a:pt x="114" y="797826"/>
                  </a:lnTo>
                  <a:lnTo>
                    <a:pt x="2628" y="799871"/>
                  </a:lnTo>
                  <a:lnTo>
                    <a:pt x="4165" y="799744"/>
                  </a:lnTo>
                  <a:lnTo>
                    <a:pt x="9613" y="794321"/>
                  </a:lnTo>
                  <a:lnTo>
                    <a:pt x="13868" y="790067"/>
                  </a:lnTo>
                  <a:lnTo>
                    <a:pt x="18122" y="785825"/>
                  </a:lnTo>
                  <a:lnTo>
                    <a:pt x="18288" y="785660"/>
                  </a:lnTo>
                  <a:lnTo>
                    <a:pt x="18465" y="785495"/>
                  </a:lnTo>
                  <a:lnTo>
                    <a:pt x="18707" y="785266"/>
                  </a:lnTo>
                  <a:lnTo>
                    <a:pt x="18884" y="785482"/>
                  </a:lnTo>
                  <a:lnTo>
                    <a:pt x="19024" y="785685"/>
                  </a:lnTo>
                  <a:lnTo>
                    <a:pt x="19189" y="785850"/>
                  </a:lnTo>
                  <a:lnTo>
                    <a:pt x="23329" y="790003"/>
                  </a:lnTo>
                  <a:lnTo>
                    <a:pt x="27470" y="794156"/>
                  </a:lnTo>
                  <a:lnTo>
                    <a:pt x="31610" y="798309"/>
                  </a:lnTo>
                  <a:lnTo>
                    <a:pt x="31864" y="798563"/>
                  </a:lnTo>
                  <a:lnTo>
                    <a:pt x="32143" y="798817"/>
                  </a:lnTo>
                  <a:lnTo>
                    <a:pt x="32448" y="799033"/>
                  </a:lnTo>
                  <a:lnTo>
                    <a:pt x="33312" y="799617"/>
                  </a:lnTo>
                  <a:lnTo>
                    <a:pt x="34251" y="799731"/>
                  </a:lnTo>
                  <a:lnTo>
                    <a:pt x="36169" y="798791"/>
                  </a:lnTo>
                  <a:lnTo>
                    <a:pt x="36728" y="798029"/>
                  </a:lnTo>
                  <a:lnTo>
                    <a:pt x="36830" y="796937"/>
                  </a:lnTo>
                  <a:lnTo>
                    <a:pt x="36931" y="795845"/>
                  </a:lnTo>
                  <a:lnTo>
                    <a:pt x="36436" y="795032"/>
                  </a:lnTo>
                  <a:lnTo>
                    <a:pt x="31534" y="790143"/>
                  </a:lnTo>
                  <a:lnTo>
                    <a:pt x="27368" y="785977"/>
                  </a:lnTo>
                  <a:lnTo>
                    <a:pt x="23202" y="781824"/>
                  </a:lnTo>
                  <a:lnTo>
                    <a:pt x="23037" y="781659"/>
                  </a:lnTo>
                  <a:lnTo>
                    <a:pt x="22821" y="781545"/>
                  </a:lnTo>
                  <a:lnTo>
                    <a:pt x="22631" y="781405"/>
                  </a:lnTo>
                  <a:lnTo>
                    <a:pt x="22593" y="781215"/>
                  </a:lnTo>
                  <a:lnTo>
                    <a:pt x="22783" y="780999"/>
                  </a:lnTo>
                  <a:lnTo>
                    <a:pt x="23025" y="780910"/>
                  </a:lnTo>
                  <a:lnTo>
                    <a:pt x="23190" y="780745"/>
                  </a:lnTo>
                  <a:lnTo>
                    <a:pt x="37020" y="766610"/>
                  </a:lnTo>
                  <a:lnTo>
                    <a:pt x="37134" y="765581"/>
                  </a:lnTo>
                  <a:close/>
                </a:path>
                <a:path w="8163559" h="1562735">
                  <a:moveTo>
                    <a:pt x="545007" y="1528419"/>
                  </a:moveTo>
                  <a:lnTo>
                    <a:pt x="543814" y="1526260"/>
                  </a:lnTo>
                  <a:lnTo>
                    <a:pt x="542886" y="1525816"/>
                  </a:lnTo>
                  <a:lnTo>
                    <a:pt x="540816" y="1525930"/>
                  </a:lnTo>
                  <a:lnTo>
                    <a:pt x="540219" y="1526362"/>
                  </a:lnTo>
                  <a:lnTo>
                    <a:pt x="539648" y="1526921"/>
                  </a:lnTo>
                  <a:lnTo>
                    <a:pt x="535444" y="1531137"/>
                  </a:lnTo>
                  <a:lnTo>
                    <a:pt x="531241" y="1535341"/>
                  </a:lnTo>
                  <a:lnTo>
                    <a:pt x="527024" y="1539544"/>
                  </a:lnTo>
                  <a:lnTo>
                    <a:pt x="526859" y="1539709"/>
                  </a:lnTo>
                  <a:lnTo>
                    <a:pt x="526694" y="1539862"/>
                  </a:lnTo>
                  <a:lnTo>
                    <a:pt x="526415" y="1540129"/>
                  </a:lnTo>
                  <a:lnTo>
                    <a:pt x="526224" y="1539887"/>
                  </a:lnTo>
                  <a:lnTo>
                    <a:pt x="526097" y="1539659"/>
                  </a:lnTo>
                  <a:lnTo>
                    <a:pt x="521779" y="1535341"/>
                  </a:lnTo>
                  <a:lnTo>
                    <a:pt x="513511" y="1527098"/>
                  </a:lnTo>
                  <a:lnTo>
                    <a:pt x="513295" y="1526882"/>
                  </a:lnTo>
                  <a:lnTo>
                    <a:pt x="513092" y="1526654"/>
                  </a:lnTo>
                  <a:lnTo>
                    <a:pt x="512851" y="1526463"/>
                  </a:lnTo>
                  <a:lnTo>
                    <a:pt x="512000" y="1525778"/>
                  </a:lnTo>
                  <a:lnTo>
                    <a:pt x="511022" y="1525676"/>
                  </a:lnTo>
                  <a:lnTo>
                    <a:pt x="509066" y="1526438"/>
                  </a:lnTo>
                  <a:lnTo>
                    <a:pt x="508431" y="1527187"/>
                  </a:lnTo>
                  <a:lnTo>
                    <a:pt x="508292" y="1528279"/>
                  </a:lnTo>
                  <a:lnTo>
                    <a:pt x="508165" y="1529334"/>
                  </a:lnTo>
                  <a:lnTo>
                    <a:pt x="508520" y="1530159"/>
                  </a:lnTo>
                  <a:lnTo>
                    <a:pt x="509270" y="1530908"/>
                  </a:lnTo>
                  <a:lnTo>
                    <a:pt x="513473" y="1535099"/>
                  </a:lnTo>
                  <a:lnTo>
                    <a:pt x="517677" y="1539328"/>
                  </a:lnTo>
                  <a:lnTo>
                    <a:pt x="522058" y="1543710"/>
                  </a:lnTo>
                  <a:lnTo>
                    <a:pt x="522300" y="1543837"/>
                  </a:lnTo>
                  <a:lnTo>
                    <a:pt x="522579" y="1544040"/>
                  </a:lnTo>
                  <a:lnTo>
                    <a:pt x="520674" y="1545932"/>
                  </a:lnTo>
                  <a:lnTo>
                    <a:pt x="518934" y="1547647"/>
                  </a:lnTo>
                  <a:lnTo>
                    <a:pt x="517207" y="1549374"/>
                  </a:lnTo>
                  <a:lnTo>
                    <a:pt x="514502" y="1552079"/>
                  </a:lnTo>
                  <a:lnTo>
                    <a:pt x="511784" y="1554784"/>
                  </a:lnTo>
                  <a:lnTo>
                    <a:pt x="509092" y="1557502"/>
                  </a:lnTo>
                  <a:lnTo>
                    <a:pt x="507873" y="1558734"/>
                  </a:lnTo>
                  <a:lnTo>
                    <a:pt x="507987" y="1560664"/>
                  </a:lnTo>
                  <a:lnTo>
                    <a:pt x="509308" y="1561744"/>
                  </a:lnTo>
                  <a:lnTo>
                    <a:pt x="510501" y="1562709"/>
                  </a:lnTo>
                  <a:lnTo>
                    <a:pt x="512038" y="1562582"/>
                  </a:lnTo>
                  <a:lnTo>
                    <a:pt x="513219" y="1561401"/>
                  </a:lnTo>
                  <a:lnTo>
                    <a:pt x="517486" y="1557159"/>
                  </a:lnTo>
                  <a:lnTo>
                    <a:pt x="521741" y="1552905"/>
                  </a:lnTo>
                  <a:lnTo>
                    <a:pt x="525995" y="1548663"/>
                  </a:lnTo>
                  <a:lnTo>
                    <a:pt x="526161" y="1548498"/>
                  </a:lnTo>
                  <a:lnTo>
                    <a:pt x="526338" y="1548333"/>
                  </a:lnTo>
                  <a:lnTo>
                    <a:pt x="526580" y="1548104"/>
                  </a:lnTo>
                  <a:lnTo>
                    <a:pt x="526757" y="1548333"/>
                  </a:lnTo>
                  <a:lnTo>
                    <a:pt x="526897" y="1548523"/>
                  </a:lnTo>
                  <a:lnTo>
                    <a:pt x="527062" y="1548688"/>
                  </a:lnTo>
                  <a:lnTo>
                    <a:pt x="531202" y="1552854"/>
                  </a:lnTo>
                  <a:lnTo>
                    <a:pt x="535343" y="1557007"/>
                  </a:lnTo>
                  <a:lnTo>
                    <a:pt x="539483" y="1561147"/>
                  </a:lnTo>
                  <a:lnTo>
                    <a:pt x="539737" y="1561414"/>
                  </a:lnTo>
                  <a:lnTo>
                    <a:pt x="540016" y="1561668"/>
                  </a:lnTo>
                  <a:lnTo>
                    <a:pt x="540321" y="1561871"/>
                  </a:lnTo>
                  <a:lnTo>
                    <a:pt x="541185" y="1562468"/>
                  </a:lnTo>
                  <a:lnTo>
                    <a:pt x="542124" y="1562569"/>
                  </a:lnTo>
                  <a:lnTo>
                    <a:pt x="544042" y="1561630"/>
                  </a:lnTo>
                  <a:lnTo>
                    <a:pt x="544601" y="1560868"/>
                  </a:lnTo>
                  <a:lnTo>
                    <a:pt x="544703" y="1559775"/>
                  </a:lnTo>
                  <a:lnTo>
                    <a:pt x="544804" y="1558683"/>
                  </a:lnTo>
                  <a:lnTo>
                    <a:pt x="544309" y="1557870"/>
                  </a:lnTo>
                  <a:lnTo>
                    <a:pt x="539407" y="1552981"/>
                  </a:lnTo>
                  <a:lnTo>
                    <a:pt x="535241" y="1548815"/>
                  </a:lnTo>
                  <a:lnTo>
                    <a:pt x="530910" y="1544497"/>
                  </a:lnTo>
                  <a:lnTo>
                    <a:pt x="530694" y="1544383"/>
                  </a:lnTo>
                  <a:lnTo>
                    <a:pt x="530504" y="1544243"/>
                  </a:lnTo>
                  <a:lnTo>
                    <a:pt x="530466" y="1544066"/>
                  </a:lnTo>
                  <a:lnTo>
                    <a:pt x="530656" y="1543837"/>
                  </a:lnTo>
                  <a:lnTo>
                    <a:pt x="530898" y="1543748"/>
                  </a:lnTo>
                  <a:lnTo>
                    <a:pt x="531063" y="1543583"/>
                  </a:lnTo>
                  <a:lnTo>
                    <a:pt x="535228" y="1539430"/>
                  </a:lnTo>
                  <a:lnTo>
                    <a:pt x="539394" y="1535264"/>
                  </a:lnTo>
                  <a:lnTo>
                    <a:pt x="543547" y="1531099"/>
                  </a:lnTo>
                  <a:lnTo>
                    <a:pt x="543763" y="1530896"/>
                  </a:lnTo>
                  <a:lnTo>
                    <a:pt x="543966" y="1530667"/>
                  </a:lnTo>
                  <a:lnTo>
                    <a:pt x="544156" y="1530426"/>
                  </a:lnTo>
                  <a:lnTo>
                    <a:pt x="544893" y="1529461"/>
                  </a:lnTo>
                  <a:lnTo>
                    <a:pt x="545007" y="1528419"/>
                  </a:lnTo>
                  <a:close/>
                </a:path>
                <a:path w="8163559" h="1562735">
                  <a:moveTo>
                    <a:pt x="545007" y="1147000"/>
                  </a:moveTo>
                  <a:lnTo>
                    <a:pt x="543814" y="1144841"/>
                  </a:lnTo>
                  <a:lnTo>
                    <a:pt x="542886" y="1144384"/>
                  </a:lnTo>
                  <a:lnTo>
                    <a:pt x="540816" y="1144498"/>
                  </a:lnTo>
                  <a:lnTo>
                    <a:pt x="540219" y="1144943"/>
                  </a:lnTo>
                  <a:lnTo>
                    <a:pt x="539648" y="1145501"/>
                  </a:lnTo>
                  <a:lnTo>
                    <a:pt x="535444" y="1149718"/>
                  </a:lnTo>
                  <a:lnTo>
                    <a:pt x="531241" y="1153922"/>
                  </a:lnTo>
                  <a:lnTo>
                    <a:pt x="527024" y="1158125"/>
                  </a:lnTo>
                  <a:lnTo>
                    <a:pt x="526859" y="1158290"/>
                  </a:lnTo>
                  <a:lnTo>
                    <a:pt x="526694" y="1158443"/>
                  </a:lnTo>
                  <a:lnTo>
                    <a:pt x="526415" y="1158709"/>
                  </a:lnTo>
                  <a:lnTo>
                    <a:pt x="526224" y="1158468"/>
                  </a:lnTo>
                  <a:lnTo>
                    <a:pt x="526097" y="1158227"/>
                  </a:lnTo>
                  <a:lnTo>
                    <a:pt x="521779" y="1153922"/>
                  </a:lnTo>
                  <a:lnTo>
                    <a:pt x="513511" y="1145667"/>
                  </a:lnTo>
                  <a:lnTo>
                    <a:pt x="513295" y="1145463"/>
                  </a:lnTo>
                  <a:lnTo>
                    <a:pt x="513092" y="1145235"/>
                  </a:lnTo>
                  <a:lnTo>
                    <a:pt x="512851" y="1145044"/>
                  </a:lnTo>
                  <a:lnTo>
                    <a:pt x="512000" y="1144358"/>
                  </a:lnTo>
                  <a:lnTo>
                    <a:pt x="511022" y="1144257"/>
                  </a:lnTo>
                  <a:lnTo>
                    <a:pt x="509066" y="1145019"/>
                  </a:lnTo>
                  <a:lnTo>
                    <a:pt x="508431" y="1145768"/>
                  </a:lnTo>
                  <a:lnTo>
                    <a:pt x="508292" y="1146860"/>
                  </a:lnTo>
                  <a:lnTo>
                    <a:pt x="508165" y="1147914"/>
                  </a:lnTo>
                  <a:lnTo>
                    <a:pt x="508520" y="1148740"/>
                  </a:lnTo>
                  <a:lnTo>
                    <a:pt x="513473" y="1153680"/>
                  </a:lnTo>
                  <a:lnTo>
                    <a:pt x="517677" y="1157897"/>
                  </a:lnTo>
                  <a:lnTo>
                    <a:pt x="522058" y="1162291"/>
                  </a:lnTo>
                  <a:lnTo>
                    <a:pt x="522300" y="1162418"/>
                  </a:lnTo>
                  <a:lnTo>
                    <a:pt x="522579" y="1162608"/>
                  </a:lnTo>
                  <a:lnTo>
                    <a:pt x="520674" y="1164513"/>
                  </a:lnTo>
                  <a:lnTo>
                    <a:pt x="518934" y="1166228"/>
                  </a:lnTo>
                  <a:lnTo>
                    <a:pt x="517207" y="1167955"/>
                  </a:lnTo>
                  <a:lnTo>
                    <a:pt x="514502" y="1170660"/>
                  </a:lnTo>
                  <a:lnTo>
                    <a:pt x="511784" y="1173365"/>
                  </a:lnTo>
                  <a:lnTo>
                    <a:pt x="509092" y="1176083"/>
                  </a:lnTo>
                  <a:lnTo>
                    <a:pt x="507873" y="1177315"/>
                  </a:lnTo>
                  <a:lnTo>
                    <a:pt x="507987" y="1179245"/>
                  </a:lnTo>
                  <a:lnTo>
                    <a:pt x="510501" y="1181290"/>
                  </a:lnTo>
                  <a:lnTo>
                    <a:pt x="512038" y="1181163"/>
                  </a:lnTo>
                  <a:lnTo>
                    <a:pt x="517486" y="1175740"/>
                  </a:lnTo>
                  <a:lnTo>
                    <a:pt x="521741" y="1171486"/>
                  </a:lnTo>
                  <a:lnTo>
                    <a:pt x="525995" y="1167244"/>
                  </a:lnTo>
                  <a:lnTo>
                    <a:pt x="526161" y="1167079"/>
                  </a:lnTo>
                  <a:lnTo>
                    <a:pt x="526338" y="1166914"/>
                  </a:lnTo>
                  <a:lnTo>
                    <a:pt x="526580" y="1166685"/>
                  </a:lnTo>
                  <a:lnTo>
                    <a:pt x="526757" y="1166914"/>
                  </a:lnTo>
                  <a:lnTo>
                    <a:pt x="526897" y="1167104"/>
                  </a:lnTo>
                  <a:lnTo>
                    <a:pt x="527062" y="1167269"/>
                  </a:lnTo>
                  <a:lnTo>
                    <a:pt x="531202" y="1171422"/>
                  </a:lnTo>
                  <a:lnTo>
                    <a:pt x="535343" y="1175575"/>
                  </a:lnTo>
                  <a:lnTo>
                    <a:pt x="539483" y="1179728"/>
                  </a:lnTo>
                  <a:lnTo>
                    <a:pt x="539737" y="1179995"/>
                  </a:lnTo>
                  <a:lnTo>
                    <a:pt x="540016" y="1180249"/>
                  </a:lnTo>
                  <a:lnTo>
                    <a:pt x="540321" y="1180452"/>
                  </a:lnTo>
                  <a:lnTo>
                    <a:pt x="541185" y="1181036"/>
                  </a:lnTo>
                  <a:lnTo>
                    <a:pt x="542124" y="1181150"/>
                  </a:lnTo>
                  <a:lnTo>
                    <a:pt x="544042" y="1180211"/>
                  </a:lnTo>
                  <a:lnTo>
                    <a:pt x="544601" y="1179449"/>
                  </a:lnTo>
                  <a:lnTo>
                    <a:pt x="544703" y="1178356"/>
                  </a:lnTo>
                  <a:lnTo>
                    <a:pt x="544804" y="1177264"/>
                  </a:lnTo>
                  <a:lnTo>
                    <a:pt x="544309" y="1176451"/>
                  </a:lnTo>
                  <a:lnTo>
                    <a:pt x="539407" y="1171562"/>
                  </a:lnTo>
                  <a:lnTo>
                    <a:pt x="535241" y="1167396"/>
                  </a:lnTo>
                  <a:lnTo>
                    <a:pt x="531075" y="1163243"/>
                  </a:lnTo>
                  <a:lnTo>
                    <a:pt x="530910" y="1163078"/>
                  </a:lnTo>
                  <a:lnTo>
                    <a:pt x="530694" y="1162964"/>
                  </a:lnTo>
                  <a:lnTo>
                    <a:pt x="530504" y="1162824"/>
                  </a:lnTo>
                  <a:lnTo>
                    <a:pt x="530466" y="1162634"/>
                  </a:lnTo>
                  <a:lnTo>
                    <a:pt x="530656" y="1162418"/>
                  </a:lnTo>
                  <a:lnTo>
                    <a:pt x="530898" y="1162329"/>
                  </a:lnTo>
                  <a:lnTo>
                    <a:pt x="531063" y="1162164"/>
                  </a:lnTo>
                  <a:lnTo>
                    <a:pt x="544893" y="1148029"/>
                  </a:lnTo>
                  <a:lnTo>
                    <a:pt x="545007" y="1147000"/>
                  </a:lnTo>
                  <a:close/>
                </a:path>
                <a:path w="8163559" h="1562735">
                  <a:moveTo>
                    <a:pt x="545007" y="765581"/>
                  </a:moveTo>
                  <a:lnTo>
                    <a:pt x="543814" y="763422"/>
                  </a:lnTo>
                  <a:lnTo>
                    <a:pt x="542886" y="762965"/>
                  </a:lnTo>
                  <a:lnTo>
                    <a:pt x="540816" y="763079"/>
                  </a:lnTo>
                  <a:lnTo>
                    <a:pt x="540219" y="763524"/>
                  </a:lnTo>
                  <a:lnTo>
                    <a:pt x="539648" y="764082"/>
                  </a:lnTo>
                  <a:lnTo>
                    <a:pt x="535444" y="768299"/>
                  </a:lnTo>
                  <a:lnTo>
                    <a:pt x="531241" y="772502"/>
                  </a:lnTo>
                  <a:lnTo>
                    <a:pt x="527024" y="776706"/>
                  </a:lnTo>
                  <a:lnTo>
                    <a:pt x="526859" y="776859"/>
                  </a:lnTo>
                  <a:lnTo>
                    <a:pt x="526694" y="777011"/>
                  </a:lnTo>
                  <a:lnTo>
                    <a:pt x="526415" y="777290"/>
                  </a:lnTo>
                  <a:lnTo>
                    <a:pt x="526224" y="777049"/>
                  </a:lnTo>
                  <a:lnTo>
                    <a:pt x="526097" y="776808"/>
                  </a:lnTo>
                  <a:lnTo>
                    <a:pt x="521779" y="772502"/>
                  </a:lnTo>
                  <a:lnTo>
                    <a:pt x="513511" y="764247"/>
                  </a:lnTo>
                  <a:lnTo>
                    <a:pt x="513295" y="764032"/>
                  </a:lnTo>
                  <a:lnTo>
                    <a:pt x="513092" y="763816"/>
                  </a:lnTo>
                  <a:lnTo>
                    <a:pt x="512851" y="763625"/>
                  </a:lnTo>
                  <a:lnTo>
                    <a:pt x="512000" y="762939"/>
                  </a:lnTo>
                  <a:lnTo>
                    <a:pt x="511022" y="762838"/>
                  </a:lnTo>
                  <a:lnTo>
                    <a:pt x="509066" y="763600"/>
                  </a:lnTo>
                  <a:lnTo>
                    <a:pt x="508431" y="764349"/>
                  </a:lnTo>
                  <a:lnTo>
                    <a:pt x="508292" y="765441"/>
                  </a:lnTo>
                  <a:lnTo>
                    <a:pt x="508165" y="766483"/>
                  </a:lnTo>
                  <a:lnTo>
                    <a:pt x="508520" y="767321"/>
                  </a:lnTo>
                  <a:lnTo>
                    <a:pt x="513473" y="772261"/>
                  </a:lnTo>
                  <a:lnTo>
                    <a:pt x="517677" y="776478"/>
                  </a:lnTo>
                  <a:lnTo>
                    <a:pt x="522058" y="780872"/>
                  </a:lnTo>
                  <a:lnTo>
                    <a:pt x="522300" y="780999"/>
                  </a:lnTo>
                  <a:lnTo>
                    <a:pt x="522579" y="781189"/>
                  </a:lnTo>
                  <a:lnTo>
                    <a:pt x="520674" y="783082"/>
                  </a:lnTo>
                  <a:lnTo>
                    <a:pt x="518934" y="784809"/>
                  </a:lnTo>
                  <a:lnTo>
                    <a:pt x="517207" y="786536"/>
                  </a:lnTo>
                  <a:lnTo>
                    <a:pt x="514502" y="789241"/>
                  </a:lnTo>
                  <a:lnTo>
                    <a:pt x="511784" y="791946"/>
                  </a:lnTo>
                  <a:lnTo>
                    <a:pt x="509092" y="794664"/>
                  </a:lnTo>
                  <a:lnTo>
                    <a:pt x="507873" y="795896"/>
                  </a:lnTo>
                  <a:lnTo>
                    <a:pt x="507987" y="797826"/>
                  </a:lnTo>
                  <a:lnTo>
                    <a:pt x="510501" y="799871"/>
                  </a:lnTo>
                  <a:lnTo>
                    <a:pt x="512038" y="799744"/>
                  </a:lnTo>
                  <a:lnTo>
                    <a:pt x="517486" y="794321"/>
                  </a:lnTo>
                  <a:lnTo>
                    <a:pt x="521741" y="790067"/>
                  </a:lnTo>
                  <a:lnTo>
                    <a:pt x="525995" y="785825"/>
                  </a:lnTo>
                  <a:lnTo>
                    <a:pt x="526161" y="785660"/>
                  </a:lnTo>
                  <a:lnTo>
                    <a:pt x="526338" y="785495"/>
                  </a:lnTo>
                  <a:lnTo>
                    <a:pt x="526580" y="785266"/>
                  </a:lnTo>
                  <a:lnTo>
                    <a:pt x="526757" y="785482"/>
                  </a:lnTo>
                  <a:lnTo>
                    <a:pt x="526897" y="785685"/>
                  </a:lnTo>
                  <a:lnTo>
                    <a:pt x="527062" y="785850"/>
                  </a:lnTo>
                  <a:lnTo>
                    <a:pt x="531202" y="790003"/>
                  </a:lnTo>
                  <a:lnTo>
                    <a:pt x="535343" y="794156"/>
                  </a:lnTo>
                  <a:lnTo>
                    <a:pt x="539483" y="798309"/>
                  </a:lnTo>
                  <a:lnTo>
                    <a:pt x="539737" y="798563"/>
                  </a:lnTo>
                  <a:lnTo>
                    <a:pt x="540016" y="798817"/>
                  </a:lnTo>
                  <a:lnTo>
                    <a:pt x="540321" y="799033"/>
                  </a:lnTo>
                  <a:lnTo>
                    <a:pt x="541185" y="799617"/>
                  </a:lnTo>
                  <a:lnTo>
                    <a:pt x="542124" y="799731"/>
                  </a:lnTo>
                  <a:lnTo>
                    <a:pt x="544042" y="798791"/>
                  </a:lnTo>
                  <a:lnTo>
                    <a:pt x="544601" y="798029"/>
                  </a:lnTo>
                  <a:lnTo>
                    <a:pt x="544703" y="796937"/>
                  </a:lnTo>
                  <a:lnTo>
                    <a:pt x="544804" y="795845"/>
                  </a:lnTo>
                  <a:lnTo>
                    <a:pt x="544309" y="795032"/>
                  </a:lnTo>
                  <a:lnTo>
                    <a:pt x="539407" y="790143"/>
                  </a:lnTo>
                  <a:lnTo>
                    <a:pt x="535241" y="785977"/>
                  </a:lnTo>
                  <a:lnTo>
                    <a:pt x="531075" y="781824"/>
                  </a:lnTo>
                  <a:lnTo>
                    <a:pt x="530910" y="781659"/>
                  </a:lnTo>
                  <a:lnTo>
                    <a:pt x="530694" y="781545"/>
                  </a:lnTo>
                  <a:lnTo>
                    <a:pt x="530504" y="781405"/>
                  </a:lnTo>
                  <a:lnTo>
                    <a:pt x="530466" y="781215"/>
                  </a:lnTo>
                  <a:lnTo>
                    <a:pt x="530656" y="780999"/>
                  </a:lnTo>
                  <a:lnTo>
                    <a:pt x="530898" y="780910"/>
                  </a:lnTo>
                  <a:lnTo>
                    <a:pt x="531063" y="780745"/>
                  </a:lnTo>
                  <a:lnTo>
                    <a:pt x="544893" y="766610"/>
                  </a:lnTo>
                  <a:lnTo>
                    <a:pt x="545007" y="765581"/>
                  </a:lnTo>
                  <a:close/>
                </a:path>
                <a:path w="8163559" h="1562735">
                  <a:moveTo>
                    <a:pt x="1052880" y="1528419"/>
                  </a:moveTo>
                  <a:lnTo>
                    <a:pt x="1051687" y="1526260"/>
                  </a:lnTo>
                  <a:lnTo>
                    <a:pt x="1050759" y="1525816"/>
                  </a:lnTo>
                  <a:lnTo>
                    <a:pt x="1048689" y="1525930"/>
                  </a:lnTo>
                  <a:lnTo>
                    <a:pt x="1048092" y="1526362"/>
                  </a:lnTo>
                  <a:lnTo>
                    <a:pt x="1047521" y="1526921"/>
                  </a:lnTo>
                  <a:lnTo>
                    <a:pt x="1043317" y="1531137"/>
                  </a:lnTo>
                  <a:lnTo>
                    <a:pt x="1039114" y="1535341"/>
                  </a:lnTo>
                  <a:lnTo>
                    <a:pt x="1034897" y="1539544"/>
                  </a:lnTo>
                  <a:lnTo>
                    <a:pt x="1034732" y="1539709"/>
                  </a:lnTo>
                  <a:lnTo>
                    <a:pt x="1034567" y="1539862"/>
                  </a:lnTo>
                  <a:lnTo>
                    <a:pt x="1034288" y="1540129"/>
                  </a:lnTo>
                  <a:lnTo>
                    <a:pt x="1034097" y="1539887"/>
                  </a:lnTo>
                  <a:lnTo>
                    <a:pt x="1033970" y="1539659"/>
                  </a:lnTo>
                  <a:lnTo>
                    <a:pt x="1029652" y="1535341"/>
                  </a:lnTo>
                  <a:lnTo>
                    <a:pt x="1021384" y="1527098"/>
                  </a:lnTo>
                  <a:lnTo>
                    <a:pt x="1021168" y="1526882"/>
                  </a:lnTo>
                  <a:lnTo>
                    <a:pt x="1020965" y="1526654"/>
                  </a:lnTo>
                  <a:lnTo>
                    <a:pt x="1020724" y="1526463"/>
                  </a:lnTo>
                  <a:lnTo>
                    <a:pt x="1019873" y="1525778"/>
                  </a:lnTo>
                  <a:lnTo>
                    <a:pt x="1018895" y="1525676"/>
                  </a:lnTo>
                  <a:lnTo>
                    <a:pt x="1016939" y="1526438"/>
                  </a:lnTo>
                  <a:lnTo>
                    <a:pt x="1016304" y="1527187"/>
                  </a:lnTo>
                  <a:lnTo>
                    <a:pt x="1016038" y="1529334"/>
                  </a:lnTo>
                  <a:lnTo>
                    <a:pt x="1016393" y="1530159"/>
                  </a:lnTo>
                  <a:lnTo>
                    <a:pt x="1017143" y="1530908"/>
                  </a:lnTo>
                  <a:lnTo>
                    <a:pt x="1021346" y="1535099"/>
                  </a:lnTo>
                  <a:lnTo>
                    <a:pt x="1025550" y="1539328"/>
                  </a:lnTo>
                  <a:lnTo>
                    <a:pt x="1029931" y="1543710"/>
                  </a:lnTo>
                  <a:lnTo>
                    <a:pt x="1030173" y="1543837"/>
                  </a:lnTo>
                  <a:lnTo>
                    <a:pt x="1030452" y="1544040"/>
                  </a:lnTo>
                  <a:lnTo>
                    <a:pt x="1028547" y="1545932"/>
                  </a:lnTo>
                  <a:lnTo>
                    <a:pt x="1026807" y="1547647"/>
                  </a:lnTo>
                  <a:lnTo>
                    <a:pt x="1025080" y="1549374"/>
                  </a:lnTo>
                  <a:lnTo>
                    <a:pt x="1022375" y="1552079"/>
                  </a:lnTo>
                  <a:lnTo>
                    <a:pt x="1019657" y="1554784"/>
                  </a:lnTo>
                  <a:lnTo>
                    <a:pt x="1015746" y="1558734"/>
                  </a:lnTo>
                  <a:lnTo>
                    <a:pt x="1015860" y="1560664"/>
                  </a:lnTo>
                  <a:lnTo>
                    <a:pt x="1017181" y="1561744"/>
                  </a:lnTo>
                  <a:lnTo>
                    <a:pt x="1018374" y="1562709"/>
                  </a:lnTo>
                  <a:lnTo>
                    <a:pt x="1019911" y="1562582"/>
                  </a:lnTo>
                  <a:lnTo>
                    <a:pt x="1025359" y="1557159"/>
                  </a:lnTo>
                  <a:lnTo>
                    <a:pt x="1029614" y="1552905"/>
                  </a:lnTo>
                  <a:lnTo>
                    <a:pt x="1033868" y="1548663"/>
                  </a:lnTo>
                  <a:lnTo>
                    <a:pt x="1034034" y="1548498"/>
                  </a:lnTo>
                  <a:lnTo>
                    <a:pt x="1034211" y="1548333"/>
                  </a:lnTo>
                  <a:lnTo>
                    <a:pt x="1034453" y="1548104"/>
                  </a:lnTo>
                  <a:lnTo>
                    <a:pt x="1034630" y="1548333"/>
                  </a:lnTo>
                  <a:lnTo>
                    <a:pt x="1034770" y="1548523"/>
                  </a:lnTo>
                  <a:lnTo>
                    <a:pt x="1034935" y="1548688"/>
                  </a:lnTo>
                  <a:lnTo>
                    <a:pt x="1039075" y="1552854"/>
                  </a:lnTo>
                  <a:lnTo>
                    <a:pt x="1043216" y="1557007"/>
                  </a:lnTo>
                  <a:lnTo>
                    <a:pt x="1047356" y="1561147"/>
                  </a:lnTo>
                  <a:lnTo>
                    <a:pt x="1047610" y="1561414"/>
                  </a:lnTo>
                  <a:lnTo>
                    <a:pt x="1047889" y="1561668"/>
                  </a:lnTo>
                  <a:lnTo>
                    <a:pt x="1048194" y="1561871"/>
                  </a:lnTo>
                  <a:lnTo>
                    <a:pt x="1049058" y="1562468"/>
                  </a:lnTo>
                  <a:lnTo>
                    <a:pt x="1049997" y="1562569"/>
                  </a:lnTo>
                  <a:lnTo>
                    <a:pt x="1051915" y="1561630"/>
                  </a:lnTo>
                  <a:lnTo>
                    <a:pt x="1052474" y="1560868"/>
                  </a:lnTo>
                  <a:lnTo>
                    <a:pt x="1052576" y="1559775"/>
                  </a:lnTo>
                  <a:lnTo>
                    <a:pt x="1052677" y="1558683"/>
                  </a:lnTo>
                  <a:lnTo>
                    <a:pt x="1052182" y="1557870"/>
                  </a:lnTo>
                  <a:lnTo>
                    <a:pt x="1047280" y="1552981"/>
                  </a:lnTo>
                  <a:lnTo>
                    <a:pt x="1043114" y="1548815"/>
                  </a:lnTo>
                  <a:lnTo>
                    <a:pt x="1038783" y="1544497"/>
                  </a:lnTo>
                  <a:lnTo>
                    <a:pt x="1038567" y="1544383"/>
                  </a:lnTo>
                  <a:lnTo>
                    <a:pt x="1038377" y="1544243"/>
                  </a:lnTo>
                  <a:lnTo>
                    <a:pt x="1038339" y="1544066"/>
                  </a:lnTo>
                  <a:lnTo>
                    <a:pt x="1038529" y="1543837"/>
                  </a:lnTo>
                  <a:lnTo>
                    <a:pt x="1038771" y="1543748"/>
                  </a:lnTo>
                  <a:lnTo>
                    <a:pt x="1038936" y="1543583"/>
                  </a:lnTo>
                  <a:lnTo>
                    <a:pt x="1043101" y="1539430"/>
                  </a:lnTo>
                  <a:lnTo>
                    <a:pt x="1047267" y="1535264"/>
                  </a:lnTo>
                  <a:lnTo>
                    <a:pt x="1051636" y="1530896"/>
                  </a:lnTo>
                  <a:lnTo>
                    <a:pt x="1051839" y="1530667"/>
                  </a:lnTo>
                  <a:lnTo>
                    <a:pt x="1052029" y="1530426"/>
                  </a:lnTo>
                  <a:lnTo>
                    <a:pt x="1052766" y="1529461"/>
                  </a:lnTo>
                  <a:lnTo>
                    <a:pt x="1052880" y="1528419"/>
                  </a:lnTo>
                  <a:close/>
                </a:path>
                <a:path w="8163559" h="1562735">
                  <a:moveTo>
                    <a:pt x="1052880" y="1147000"/>
                  </a:moveTo>
                  <a:lnTo>
                    <a:pt x="1051687" y="1144841"/>
                  </a:lnTo>
                  <a:lnTo>
                    <a:pt x="1050759" y="1144384"/>
                  </a:lnTo>
                  <a:lnTo>
                    <a:pt x="1048689" y="1144498"/>
                  </a:lnTo>
                  <a:lnTo>
                    <a:pt x="1048092" y="1144943"/>
                  </a:lnTo>
                  <a:lnTo>
                    <a:pt x="1047521" y="1145501"/>
                  </a:lnTo>
                  <a:lnTo>
                    <a:pt x="1043317" y="1149718"/>
                  </a:lnTo>
                  <a:lnTo>
                    <a:pt x="1039114" y="1153922"/>
                  </a:lnTo>
                  <a:lnTo>
                    <a:pt x="1034897" y="1158125"/>
                  </a:lnTo>
                  <a:lnTo>
                    <a:pt x="1034732" y="1158290"/>
                  </a:lnTo>
                  <a:lnTo>
                    <a:pt x="1034567" y="1158443"/>
                  </a:lnTo>
                  <a:lnTo>
                    <a:pt x="1034288" y="1158709"/>
                  </a:lnTo>
                  <a:lnTo>
                    <a:pt x="1034097" y="1158468"/>
                  </a:lnTo>
                  <a:lnTo>
                    <a:pt x="1033970" y="1158227"/>
                  </a:lnTo>
                  <a:lnTo>
                    <a:pt x="1029652" y="1153922"/>
                  </a:lnTo>
                  <a:lnTo>
                    <a:pt x="1021384" y="1145667"/>
                  </a:lnTo>
                  <a:lnTo>
                    <a:pt x="1021168" y="1145463"/>
                  </a:lnTo>
                  <a:lnTo>
                    <a:pt x="1020965" y="1145235"/>
                  </a:lnTo>
                  <a:lnTo>
                    <a:pt x="1020724" y="1145044"/>
                  </a:lnTo>
                  <a:lnTo>
                    <a:pt x="1019873" y="1144358"/>
                  </a:lnTo>
                  <a:lnTo>
                    <a:pt x="1018895" y="1144257"/>
                  </a:lnTo>
                  <a:lnTo>
                    <a:pt x="1016939" y="1145019"/>
                  </a:lnTo>
                  <a:lnTo>
                    <a:pt x="1016304" y="1145768"/>
                  </a:lnTo>
                  <a:lnTo>
                    <a:pt x="1016038" y="1147914"/>
                  </a:lnTo>
                  <a:lnTo>
                    <a:pt x="1016393" y="1148740"/>
                  </a:lnTo>
                  <a:lnTo>
                    <a:pt x="1021346" y="1153680"/>
                  </a:lnTo>
                  <a:lnTo>
                    <a:pt x="1025550" y="1157897"/>
                  </a:lnTo>
                  <a:lnTo>
                    <a:pt x="1029931" y="1162291"/>
                  </a:lnTo>
                  <a:lnTo>
                    <a:pt x="1030173" y="1162418"/>
                  </a:lnTo>
                  <a:lnTo>
                    <a:pt x="1030452" y="1162608"/>
                  </a:lnTo>
                  <a:lnTo>
                    <a:pt x="1028547" y="1164513"/>
                  </a:lnTo>
                  <a:lnTo>
                    <a:pt x="1026807" y="1166228"/>
                  </a:lnTo>
                  <a:lnTo>
                    <a:pt x="1025080" y="1167955"/>
                  </a:lnTo>
                  <a:lnTo>
                    <a:pt x="1022375" y="1170660"/>
                  </a:lnTo>
                  <a:lnTo>
                    <a:pt x="1019657" y="1173365"/>
                  </a:lnTo>
                  <a:lnTo>
                    <a:pt x="1015746" y="1177315"/>
                  </a:lnTo>
                  <a:lnTo>
                    <a:pt x="1015860" y="1179245"/>
                  </a:lnTo>
                  <a:lnTo>
                    <a:pt x="1018374" y="1181290"/>
                  </a:lnTo>
                  <a:lnTo>
                    <a:pt x="1019911" y="1181163"/>
                  </a:lnTo>
                  <a:lnTo>
                    <a:pt x="1025359" y="1175740"/>
                  </a:lnTo>
                  <a:lnTo>
                    <a:pt x="1029614" y="1171486"/>
                  </a:lnTo>
                  <a:lnTo>
                    <a:pt x="1033868" y="1167244"/>
                  </a:lnTo>
                  <a:lnTo>
                    <a:pt x="1034034" y="1167079"/>
                  </a:lnTo>
                  <a:lnTo>
                    <a:pt x="1034211" y="1166914"/>
                  </a:lnTo>
                  <a:lnTo>
                    <a:pt x="1034453" y="1166685"/>
                  </a:lnTo>
                  <a:lnTo>
                    <a:pt x="1034630" y="1166914"/>
                  </a:lnTo>
                  <a:lnTo>
                    <a:pt x="1034770" y="1167104"/>
                  </a:lnTo>
                  <a:lnTo>
                    <a:pt x="1034935" y="1167269"/>
                  </a:lnTo>
                  <a:lnTo>
                    <a:pt x="1039075" y="1171422"/>
                  </a:lnTo>
                  <a:lnTo>
                    <a:pt x="1043216" y="1175575"/>
                  </a:lnTo>
                  <a:lnTo>
                    <a:pt x="1047610" y="1179995"/>
                  </a:lnTo>
                  <a:lnTo>
                    <a:pt x="1047889" y="1180249"/>
                  </a:lnTo>
                  <a:lnTo>
                    <a:pt x="1048194" y="1180452"/>
                  </a:lnTo>
                  <a:lnTo>
                    <a:pt x="1049058" y="1181036"/>
                  </a:lnTo>
                  <a:lnTo>
                    <a:pt x="1049997" y="1181150"/>
                  </a:lnTo>
                  <a:lnTo>
                    <a:pt x="1051915" y="1180211"/>
                  </a:lnTo>
                  <a:lnTo>
                    <a:pt x="1052474" y="1179449"/>
                  </a:lnTo>
                  <a:lnTo>
                    <a:pt x="1052576" y="1178356"/>
                  </a:lnTo>
                  <a:lnTo>
                    <a:pt x="1052677" y="1177264"/>
                  </a:lnTo>
                  <a:lnTo>
                    <a:pt x="1052182" y="1176451"/>
                  </a:lnTo>
                  <a:lnTo>
                    <a:pt x="1047280" y="1171562"/>
                  </a:lnTo>
                  <a:lnTo>
                    <a:pt x="1043114" y="1167396"/>
                  </a:lnTo>
                  <a:lnTo>
                    <a:pt x="1038948" y="1163243"/>
                  </a:lnTo>
                  <a:lnTo>
                    <a:pt x="1038783" y="1163078"/>
                  </a:lnTo>
                  <a:lnTo>
                    <a:pt x="1038567" y="1162964"/>
                  </a:lnTo>
                  <a:lnTo>
                    <a:pt x="1038377" y="1162824"/>
                  </a:lnTo>
                  <a:lnTo>
                    <a:pt x="1038339" y="1162634"/>
                  </a:lnTo>
                  <a:lnTo>
                    <a:pt x="1038529" y="1162418"/>
                  </a:lnTo>
                  <a:lnTo>
                    <a:pt x="1038771" y="1162329"/>
                  </a:lnTo>
                  <a:lnTo>
                    <a:pt x="1038936" y="1162164"/>
                  </a:lnTo>
                  <a:lnTo>
                    <a:pt x="1052766" y="1148029"/>
                  </a:lnTo>
                  <a:lnTo>
                    <a:pt x="1052880" y="1147000"/>
                  </a:lnTo>
                  <a:close/>
                </a:path>
                <a:path w="8163559" h="1562735">
                  <a:moveTo>
                    <a:pt x="1052880" y="765581"/>
                  </a:moveTo>
                  <a:lnTo>
                    <a:pt x="1051687" y="763422"/>
                  </a:lnTo>
                  <a:lnTo>
                    <a:pt x="1050759" y="762965"/>
                  </a:lnTo>
                  <a:lnTo>
                    <a:pt x="1048689" y="763079"/>
                  </a:lnTo>
                  <a:lnTo>
                    <a:pt x="1048092" y="763524"/>
                  </a:lnTo>
                  <a:lnTo>
                    <a:pt x="1047521" y="764082"/>
                  </a:lnTo>
                  <a:lnTo>
                    <a:pt x="1043317" y="768299"/>
                  </a:lnTo>
                  <a:lnTo>
                    <a:pt x="1039114" y="772502"/>
                  </a:lnTo>
                  <a:lnTo>
                    <a:pt x="1034897" y="776706"/>
                  </a:lnTo>
                  <a:lnTo>
                    <a:pt x="1034732" y="776859"/>
                  </a:lnTo>
                  <a:lnTo>
                    <a:pt x="1034567" y="777011"/>
                  </a:lnTo>
                  <a:lnTo>
                    <a:pt x="1034288" y="777290"/>
                  </a:lnTo>
                  <a:lnTo>
                    <a:pt x="1034097" y="777049"/>
                  </a:lnTo>
                  <a:lnTo>
                    <a:pt x="1033970" y="776808"/>
                  </a:lnTo>
                  <a:lnTo>
                    <a:pt x="1029652" y="772502"/>
                  </a:lnTo>
                  <a:lnTo>
                    <a:pt x="1021384" y="764247"/>
                  </a:lnTo>
                  <a:lnTo>
                    <a:pt x="1021168" y="764032"/>
                  </a:lnTo>
                  <a:lnTo>
                    <a:pt x="1020965" y="763816"/>
                  </a:lnTo>
                  <a:lnTo>
                    <a:pt x="1020724" y="763625"/>
                  </a:lnTo>
                  <a:lnTo>
                    <a:pt x="1019873" y="762939"/>
                  </a:lnTo>
                  <a:lnTo>
                    <a:pt x="1018895" y="762838"/>
                  </a:lnTo>
                  <a:lnTo>
                    <a:pt x="1016939" y="763600"/>
                  </a:lnTo>
                  <a:lnTo>
                    <a:pt x="1016304" y="764349"/>
                  </a:lnTo>
                  <a:lnTo>
                    <a:pt x="1016038" y="766483"/>
                  </a:lnTo>
                  <a:lnTo>
                    <a:pt x="1016393" y="767321"/>
                  </a:lnTo>
                  <a:lnTo>
                    <a:pt x="1021346" y="772261"/>
                  </a:lnTo>
                  <a:lnTo>
                    <a:pt x="1025550" y="776478"/>
                  </a:lnTo>
                  <a:lnTo>
                    <a:pt x="1029931" y="780872"/>
                  </a:lnTo>
                  <a:lnTo>
                    <a:pt x="1030173" y="780999"/>
                  </a:lnTo>
                  <a:lnTo>
                    <a:pt x="1030452" y="781189"/>
                  </a:lnTo>
                  <a:lnTo>
                    <a:pt x="1028547" y="783082"/>
                  </a:lnTo>
                  <a:lnTo>
                    <a:pt x="1026807" y="784809"/>
                  </a:lnTo>
                  <a:lnTo>
                    <a:pt x="1025080" y="786536"/>
                  </a:lnTo>
                  <a:lnTo>
                    <a:pt x="1022375" y="789241"/>
                  </a:lnTo>
                  <a:lnTo>
                    <a:pt x="1019657" y="791946"/>
                  </a:lnTo>
                  <a:lnTo>
                    <a:pt x="1015746" y="795896"/>
                  </a:lnTo>
                  <a:lnTo>
                    <a:pt x="1015860" y="797826"/>
                  </a:lnTo>
                  <a:lnTo>
                    <a:pt x="1018374" y="799871"/>
                  </a:lnTo>
                  <a:lnTo>
                    <a:pt x="1019911" y="799744"/>
                  </a:lnTo>
                  <a:lnTo>
                    <a:pt x="1025359" y="794321"/>
                  </a:lnTo>
                  <a:lnTo>
                    <a:pt x="1029614" y="790067"/>
                  </a:lnTo>
                  <a:lnTo>
                    <a:pt x="1033868" y="785825"/>
                  </a:lnTo>
                  <a:lnTo>
                    <a:pt x="1034034" y="785660"/>
                  </a:lnTo>
                  <a:lnTo>
                    <a:pt x="1034211" y="785495"/>
                  </a:lnTo>
                  <a:lnTo>
                    <a:pt x="1034453" y="785266"/>
                  </a:lnTo>
                  <a:lnTo>
                    <a:pt x="1034630" y="785482"/>
                  </a:lnTo>
                  <a:lnTo>
                    <a:pt x="1034770" y="785685"/>
                  </a:lnTo>
                  <a:lnTo>
                    <a:pt x="1034935" y="785850"/>
                  </a:lnTo>
                  <a:lnTo>
                    <a:pt x="1039075" y="790003"/>
                  </a:lnTo>
                  <a:lnTo>
                    <a:pt x="1043216" y="794156"/>
                  </a:lnTo>
                  <a:lnTo>
                    <a:pt x="1047610" y="798563"/>
                  </a:lnTo>
                  <a:lnTo>
                    <a:pt x="1047889" y="798817"/>
                  </a:lnTo>
                  <a:lnTo>
                    <a:pt x="1048194" y="799033"/>
                  </a:lnTo>
                  <a:lnTo>
                    <a:pt x="1049058" y="799617"/>
                  </a:lnTo>
                  <a:lnTo>
                    <a:pt x="1049997" y="799731"/>
                  </a:lnTo>
                  <a:lnTo>
                    <a:pt x="1051915" y="798791"/>
                  </a:lnTo>
                  <a:lnTo>
                    <a:pt x="1052474" y="798029"/>
                  </a:lnTo>
                  <a:lnTo>
                    <a:pt x="1052576" y="796937"/>
                  </a:lnTo>
                  <a:lnTo>
                    <a:pt x="1052677" y="795845"/>
                  </a:lnTo>
                  <a:lnTo>
                    <a:pt x="1052182" y="795032"/>
                  </a:lnTo>
                  <a:lnTo>
                    <a:pt x="1047280" y="790143"/>
                  </a:lnTo>
                  <a:lnTo>
                    <a:pt x="1043114" y="785977"/>
                  </a:lnTo>
                  <a:lnTo>
                    <a:pt x="1038948" y="781824"/>
                  </a:lnTo>
                  <a:lnTo>
                    <a:pt x="1038783" y="781659"/>
                  </a:lnTo>
                  <a:lnTo>
                    <a:pt x="1038567" y="781545"/>
                  </a:lnTo>
                  <a:lnTo>
                    <a:pt x="1038377" y="781405"/>
                  </a:lnTo>
                  <a:lnTo>
                    <a:pt x="1038339" y="781215"/>
                  </a:lnTo>
                  <a:lnTo>
                    <a:pt x="1038529" y="780999"/>
                  </a:lnTo>
                  <a:lnTo>
                    <a:pt x="1038771" y="780910"/>
                  </a:lnTo>
                  <a:lnTo>
                    <a:pt x="1038936" y="780745"/>
                  </a:lnTo>
                  <a:lnTo>
                    <a:pt x="1052766" y="766610"/>
                  </a:lnTo>
                  <a:lnTo>
                    <a:pt x="1052880" y="765581"/>
                  </a:lnTo>
                  <a:close/>
                </a:path>
                <a:path w="8163559" h="1562735">
                  <a:moveTo>
                    <a:pt x="1560753" y="1528419"/>
                  </a:moveTo>
                  <a:lnTo>
                    <a:pt x="1559560" y="1526260"/>
                  </a:lnTo>
                  <a:lnTo>
                    <a:pt x="1558632" y="1525816"/>
                  </a:lnTo>
                  <a:lnTo>
                    <a:pt x="1556562" y="1525930"/>
                  </a:lnTo>
                  <a:lnTo>
                    <a:pt x="1555965" y="1526362"/>
                  </a:lnTo>
                  <a:lnTo>
                    <a:pt x="1555394" y="1526921"/>
                  </a:lnTo>
                  <a:lnTo>
                    <a:pt x="1551190" y="1531137"/>
                  </a:lnTo>
                  <a:lnTo>
                    <a:pt x="1546987" y="1535341"/>
                  </a:lnTo>
                  <a:lnTo>
                    <a:pt x="1542770" y="1539544"/>
                  </a:lnTo>
                  <a:lnTo>
                    <a:pt x="1542605" y="1539709"/>
                  </a:lnTo>
                  <a:lnTo>
                    <a:pt x="1542440" y="1539862"/>
                  </a:lnTo>
                  <a:lnTo>
                    <a:pt x="1542161" y="1540129"/>
                  </a:lnTo>
                  <a:lnTo>
                    <a:pt x="1541970" y="1539887"/>
                  </a:lnTo>
                  <a:lnTo>
                    <a:pt x="1541843" y="1539659"/>
                  </a:lnTo>
                  <a:lnTo>
                    <a:pt x="1537525" y="1535341"/>
                  </a:lnTo>
                  <a:lnTo>
                    <a:pt x="1529257" y="1527098"/>
                  </a:lnTo>
                  <a:lnTo>
                    <a:pt x="1529041" y="1526882"/>
                  </a:lnTo>
                  <a:lnTo>
                    <a:pt x="1528838" y="1526654"/>
                  </a:lnTo>
                  <a:lnTo>
                    <a:pt x="1528597" y="1526463"/>
                  </a:lnTo>
                  <a:lnTo>
                    <a:pt x="1527746" y="1525778"/>
                  </a:lnTo>
                  <a:lnTo>
                    <a:pt x="1526768" y="1525676"/>
                  </a:lnTo>
                  <a:lnTo>
                    <a:pt x="1524812" y="1526438"/>
                  </a:lnTo>
                  <a:lnTo>
                    <a:pt x="1524177" y="1527187"/>
                  </a:lnTo>
                  <a:lnTo>
                    <a:pt x="1523911" y="1529334"/>
                  </a:lnTo>
                  <a:lnTo>
                    <a:pt x="1524266" y="1530159"/>
                  </a:lnTo>
                  <a:lnTo>
                    <a:pt x="1525016" y="1530908"/>
                  </a:lnTo>
                  <a:lnTo>
                    <a:pt x="1529219" y="1535099"/>
                  </a:lnTo>
                  <a:lnTo>
                    <a:pt x="1533423" y="1539328"/>
                  </a:lnTo>
                  <a:lnTo>
                    <a:pt x="1537804" y="1543710"/>
                  </a:lnTo>
                  <a:lnTo>
                    <a:pt x="1538046" y="1543837"/>
                  </a:lnTo>
                  <a:lnTo>
                    <a:pt x="1538325" y="1544040"/>
                  </a:lnTo>
                  <a:lnTo>
                    <a:pt x="1536420" y="1545932"/>
                  </a:lnTo>
                  <a:lnTo>
                    <a:pt x="1534680" y="1547647"/>
                  </a:lnTo>
                  <a:lnTo>
                    <a:pt x="1532953" y="1549374"/>
                  </a:lnTo>
                  <a:lnTo>
                    <a:pt x="1530248" y="1552079"/>
                  </a:lnTo>
                  <a:lnTo>
                    <a:pt x="1527530" y="1554784"/>
                  </a:lnTo>
                  <a:lnTo>
                    <a:pt x="1524838" y="1557502"/>
                  </a:lnTo>
                  <a:lnTo>
                    <a:pt x="1523619" y="1558734"/>
                  </a:lnTo>
                  <a:lnTo>
                    <a:pt x="1523733" y="1560664"/>
                  </a:lnTo>
                  <a:lnTo>
                    <a:pt x="1526247" y="1562709"/>
                  </a:lnTo>
                  <a:lnTo>
                    <a:pt x="1527784" y="1562582"/>
                  </a:lnTo>
                  <a:lnTo>
                    <a:pt x="1528965" y="1561401"/>
                  </a:lnTo>
                  <a:lnTo>
                    <a:pt x="1533232" y="1557159"/>
                  </a:lnTo>
                  <a:lnTo>
                    <a:pt x="1537487" y="1552905"/>
                  </a:lnTo>
                  <a:lnTo>
                    <a:pt x="1541741" y="1548663"/>
                  </a:lnTo>
                  <a:lnTo>
                    <a:pt x="1541907" y="1548498"/>
                  </a:lnTo>
                  <a:lnTo>
                    <a:pt x="1542084" y="1548333"/>
                  </a:lnTo>
                  <a:lnTo>
                    <a:pt x="1542326" y="1548104"/>
                  </a:lnTo>
                  <a:lnTo>
                    <a:pt x="1542503" y="1548333"/>
                  </a:lnTo>
                  <a:lnTo>
                    <a:pt x="1542643" y="1548523"/>
                  </a:lnTo>
                  <a:lnTo>
                    <a:pt x="1542808" y="1548688"/>
                  </a:lnTo>
                  <a:lnTo>
                    <a:pt x="1546948" y="1552854"/>
                  </a:lnTo>
                  <a:lnTo>
                    <a:pt x="1551089" y="1557007"/>
                  </a:lnTo>
                  <a:lnTo>
                    <a:pt x="1555229" y="1561147"/>
                  </a:lnTo>
                  <a:lnTo>
                    <a:pt x="1555483" y="1561414"/>
                  </a:lnTo>
                  <a:lnTo>
                    <a:pt x="1555762" y="1561668"/>
                  </a:lnTo>
                  <a:lnTo>
                    <a:pt x="1556067" y="1561871"/>
                  </a:lnTo>
                  <a:lnTo>
                    <a:pt x="1556931" y="1562468"/>
                  </a:lnTo>
                  <a:lnTo>
                    <a:pt x="1557870" y="1562569"/>
                  </a:lnTo>
                  <a:lnTo>
                    <a:pt x="1559788" y="1561630"/>
                  </a:lnTo>
                  <a:lnTo>
                    <a:pt x="1560347" y="1560868"/>
                  </a:lnTo>
                  <a:lnTo>
                    <a:pt x="1560449" y="1559775"/>
                  </a:lnTo>
                  <a:lnTo>
                    <a:pt x="1560550" y="1558683"/>
                  </a:lnTo>
                  <a:lnTo>
                    <a:pt x="1560055" y="1557870"/>
                  </a:lnTo>
                  <a:lnTo>
                    <a:pt x="1555153" y="1552981"/>
                  </a:lnTo>
                  <a:lnTo>
                    <a:pt x="1550987" y="1548815"/>
                  </a:lnTo>
                  <a:lnTo>
                    <a:pt x="1546821" y="1544662"/>
                  </a:lnTo>
                  <a:lnTo>
                    <a:pt x="1546656" y="1544497"/>
                  </a:lnTo>
                  <a:lnTo>
                    <a:pt x="1546440" y="1544383"/>
                  </a:lnTo>
                  <a:lnTo>
                    <a:pt x="1546250" y="1544243"/>
                  </a:lnTo>
                  <a:lnTo>
                    <a:pt x="1546212" y="1544066"/>
                  </a:lnTo>
                  <a:lnTo>
                    <a:pt x="1546402" y="1543837"/>
                  </a:lnTo>
                  <a:lnTo>
                    <a:pt x="1546644" y="1543748"/>
                  </a:lnTo>
                  <a:lnTo>
                    <a:pt x="1546809" y="1543583"/>
                  </a:lnTo>
                  <a:lnTo>
                    <a:pt x="1550974" y="1539430"/>
                  </a:lnTo>
                  <a:lnTo>
                    <a:pt x="1555140" y="1535264"/>
                  </a:lnTo>
                  <a:lnTo>
                    <a:pt x="1559293" y="1531099"/>
                  </a:lnTo>
                  <a:lnTo>
                    <a:pt x="1559509" y="1530896"/>
                  </a:lnTo>
                  <a:lnTo>
                    <a:pt x="1559712" y="1530667"/>
                  </a:lnTo>
                  <a:lnTo>
                    <a:pt x="1559902" y="1530426"/>
                  </a:lnTo>
                  <a:lnTo>
                    <a:pt x="1560639" y="1529461"/>
                  </a:lnTo>
                  <a:lnTo>
                    <a:pt x="1560753" y="1528419"/>
                  </a:lnTo>
                  <a:close/>
                </a:path>
                <a:path w="8163559" h="1562735">
                  <a:moveTo>
                    <a:pt x="1560753" y="1147000"/>
                  </a:moveTo>
                  <a:lnTo>
                    <a:pt x="1559560" y="1144841"/>
                  </a:lnTo>
                  <a:lnTo>
                    <a:pt x="1558632" y="1144384"/>
                  </a:lnTo>
                  <a:lnTo>
                    <a:pt x="1556562" y="1144498"/>
                  </a:lnTo>
                  <a:lnTo>
                    <a:pt x="1555965" y="1144943"/>
                  </a:lnTo>
                  <a:lnTo>
                    <a:pt x="1555394" y="1145501"/>
                  </a:lnTo>
                  <a:lnTo>
                    <a:pt x="1551190" y="1149718"/>
                  </a:lnTo>
                  <a:lnTo>
                    <a:pt x="1546987" y="1153922"/>
                  </a:lnTo>
                  <a:lnTo>
                    <a:pt x="1542770" y="1158125"/>
                  </a:lnTo>
                  <a:lnTo>
                    <a:pt x="1542605" y="1158290"/>
                  </a:lnTo>
                  <a:lnTo>
                    <a:pt x="1542440" y="1158443"/>
                  </a:lnTo>
                  <a:lnTo>
                    <a:pt x="1542161" y="1158709"/>
                  </a:lnTo>
                  <a:lnTo>
                    <a:pt x="1541970" y="1158468"/>
                  </a:lnTo>
                  <a:lnTo>
                    <a:pt x="1541843" y="1158227"/>
                  </a:lnTo>
                  <a:lnTo>
                    <a:pt x="1537525" y="1153922"/>
                  </a:lnTo>
                  <a:lnTo>
                    <a:pt x="1529257" y="1145667"/>
                  </a:lnTo>
                  <a:lnTo>
                    <a:pt x="1529041" y="1145463"/>
                  </a:lnTo>
                  <a:lnTo>
                    <a:pt x="1528838" y="1145235"/>
                  </a:lnTo>
                  <a:lnTo>
                    <a:pt x="1528597" y="1145044"/>
                  </a:lnTo>
                  <a:lnTo>
                    <a:pt x="1527746" y="1144358"/>
                  </a:lnTo>
                  <a:lnTo>
                    <a:pt x="1526768" y="1144257"/>
                  </a:lnTo>
                  <a:lnTo>
                    <a:pt x="1524812" y="1145019"/>
                  </a:lnTo>
                  <a:lnTo>
                    <a:pt x="1524177" y="1145768"/>
                  </a:lnTo>
                  <a:lnTo>
                    <a:pt x="1523911" y="1147914"/>
                  </a:lnTo>
                  <a:lnTo>
                    <a:pt x="1524266" y="1148740"/>
                  </a:lnTo>
                  <a:lnTo>
                    <a:pt x="1529219" y="1153680"/>
                  </a:lnTo>
                  <a:lnTo>
                    <a:pt x="1533423" y="1157897"/>
                  </a:lnTo>
                  <a:lnTo>
                    <a:pt x="1537804" y="1162291"/>
                  </a:lnTo>
                  <a:lnTo>
                    <a:pt x="1538046" y="1162418"/>
                  </a:lnTo>
                  <a:lnTo>
                    <a:pt x="1538325" y="1162608"/>
                  </a:lnTo>
                  <a:lnTo>
                    <a:pt x="1536420" y="1164513"/>
                  </a:lnTo>
                  <a:lnTo>
                    <a:pt x="1534680" y="1166228"/>
                  </a:lnTo>
                  <a:lnTo>
                    <a:pt x="1532953" y="1167955"/>
                  </a:lnTo>
                  <a:lnTo>
                    <a:pt x="1530248" y="1170660"/>
                  </a:lnTo>
                  <a:lnTo>
                    <a:pt x="1527530" y="1173365"/>
                  </a:lnTo>
                  <a:lnTo>
                    <a:pt x="1523619" y="1177315"/>
                  </a:lnTo>
                  <a:lnTo>
                    <a:pt x="1523733" y="1179245"/>
                  </a:lnTo>
                  <a:lnTo>
                    <a:pt x="1526247" y="1181290"/>
                  </a:lnTo>
                  <a:lnTo>
                    <a:pt x="1527784" y="1181163"/>
                  </a:lnTo>
                  <a:lnTo>
                    <a:pt x="1533232" y="1175740"/>
                  </a:lnTo>
                  <a:lnTo>
                    <a:pt x="1537487" y="1171486"/>
                  </a:lnTo>
                  <a:lnTo>
                    <a:pt x="1541741" y="1167244"/>
                  </a:lnTo>
                  <a:lnTo>
                    <a:pt x="1541907" y="1167079"/>
                  </a:lnTo>
                  <a:lnTo>
                    <a:pt x="1542084" y="1166914"/>
                  </a:lnTo>
                  <a:lnTo>
                    <a:pt x="1542326" y="1166685"/>
                  </a:lnTo>
                  <a:lnTo>
                    <a:pt x="1542503" y="1166914"/>
                  </a:lnTo>
                  <a:lnTo>
                    <a:pt x="1542643" y="1167104"/>
                  </a:lnTo>
                  <a:lnTo>
                    <a:pt x="1542808" y="1167269"/>
                  </a:lnTo>
                  <a:lnTo>
                    <a:pt x="1546948" y="1171422"/>
                  </a:lnTo>
                  <a:lnTo>
                    <a:pt x="1551089" y="1175575"/>
                  </a:lnTo>
                  <a:lnTo>
                    <a:pt x="1555229" y="1179728"/>
                  </a:lnTo>
                  <a:lnTo>
                    <a:pt x="1555483" y="1179995"/>
                  </a:lnTo>
                  <a:lnTo>
                    <a:pt x="1555762" y="1180249"/>
                  </a:lnTo>
                  <a:lnTo>
                    <a:pt x="1556067" y="1180452"/>
                  </a:lnTo>
                  <a:lnTo>
                    <a:pt x="1556931" y="1181036"/>
                  </a:lnTo>
                  <a:lnTo>
                    <a:pt x="1557870" y="1181150"/>
                  </a:lnTo>
                  <a:lnTo>
                    <a:pt x="1559788" y="1180211"/>
                  </a:lnTo>
                  <a:lnTo>
                    <a:pt x="1560347" y="1179449"/>
                  </a:lnTo>
                  <a:lnTo>
                    <a:pt x="1560449" y="1178356"/>
                  </a:lnTo>
                  <a:lnTo>
                    <a:pt x="1560550" y="1177264"/>
                  </a:lnTo>
                  <a:lnTo>
                    <a:pt x="1560055" y="1176451"/>
                  </a:lnTo>
                  <a:lnTo>
                    <a:pt x="1555153" y="1171562"/>
                  </a:lnTo>
                  <a:lnTo>
                    <a:pt x="1550987" y="1167396"/>
                  </a:lnTo>
                  <a:lnTo>
                    <a:pt x="1546821" y="1163243"/>
                  </a:lnTo>
                  <a:lnTo>
                    <a:pt x="1546656" y="1163078"/>
                  </a:lnTo>
                  <a:lnTo>
                    <a:pt x="1546440" y="1162964"/>
                  </a:lnTo>
                  <a:lnTo>
                    <a:pt x="1546250" y="1162824"/>
                  </a:lnTo>
                  <a:lnTo>
                    <a:pt x="1546212" y="1162634"/>
                  </a:lnTo>
                  <a:lnTo>
                    <a:pt x="1546402" y="1162418"/>
                  </a:lnTo>
                  <a:lnTo>
                    <a:pt x="1546644" y="1162329"/>
                  </a:lnTo>
                  <a:lnTo>
                    <a:pt x="1546809" y="1162164"/>
                  </a:lnTo>
                  <a:lnTo>
                    <a:pt x="1560639" y="1148029"/>
                  </a:lnTo>
                  <a:lnTo>
                    <a:pt x="1560753" y="1147000"/>
                  </a:lnTo>
                  <a:close/>
                </a:path>
                <a:path w="8163559" h="1562735">
                  <a:moveTo>
                    <a:pt x="1560753" y="765581"/>
                  </a:moveTo>
                  <a:lnTo>
                    <a:pt x="1559560" y="763422"/>
                  </a:lnTo>
                  <a:lnTo>
                    <a:pt x="1558632" y="762965"/>
                  </a:lnTo>
                  <a:lnTo>
                    <a:pt x="1556562" y="763079"/>
                  </a:lnTo>
                  <a:lnTo>
                    <a:pt x="1555965" y="763524"/>
                  </a:lnTo>
                  <a:lnTo>
                    <a:pt x="1555394" y="764082"/>
                  </a:lnTo>
                  <a:lnTo>
                    <a:pt x="1551190" y="768299"/>
                  </a:lnTo>
                  <a:lnTo>
                    <a:pt x="1546987" y="772502"/>
                  </a:lnTo>
                  <a:lnTo>
                    <a:pt x="1542770" y="776706"/>
                  </a:lnTo>
                  <a:lnTo>
                    <a:pt x="1542605" y="776859"/>
                  </a:lnTo>
                  <a:lnTo>
                    <a:pt x="1542440" y="777011"/>
                  </a:lnTo>
                  <a:lnTo>
                    <a:pt x="1542161" y="777290"/>
                  </a:lnTo>
                  <a:lnTo>
                    <a:pt x="1541970" y="777049"/>
                  </a:lnTo>
                  <a:lnTo>
                    <a:pt x="1541843" y="776808"/>
                  </a:lnTo>
                  <a:lnTo>
                    <a:pt x="1537525" y="772502"/>
                  </a:lnTo>
                  <a:lnTo>
                    <a:pt x="1529257" y="764247"/>
                  </a:lnTo>
                  <a:lnTo>
                    <a:pt x="1529041" y="764032"/>
                  </a:lnTo>
                  <a:lnTo>
                    <a:pt x="1528838" y="763816"/>
                  </a:lnTo>
                  <a:lnTo>
                    <a:pt x="1528597" y="763625"/>
                  </a:lnTo>
                  <a:lnTo>
                    <a:pt x="1527746" y="762939"/>
                  </a:lnTo>
                  <a:lnTo>
                    <a:pt x="1526768" y="762838"/>
                  </a:lnTo>
                  <a:lnTo>
                    <a:pt x="1524812" y="763600"/>
                  </a:lnTo>
                  <a:lnTo>
                    <a:pt x="1524177" y="764349"/>
                  </a:lnTo>
                  <a:lnTo>
                    <a:pt x="1523911" y="766483"/>
                  </a:lnTo>
                  <a:lnTo>
                    <a:pt x="1524266" y="767321"/>
                  </a:lnTo>
                  <a:lnTo>
                    <a:pt x="1529219" y="772261"/>
                  </a:lnTo>
                  <a:lnTo>
                    <a:pt x="1533423" y="776478"/>
                  </a:lnTo>
                  <a:lnTo>
                    <a:pt x="1537804" y="780872"/>
                  </a:lnTo>
                  <a:lnTo>
                    <a:pt x="1538046" y="780999"/>
                  </a:lnTo>
                  <a:lnTo>
                    <a:pt x="1538325" y="781189"/>
                  </a:lnTo>
                  <a:lnTo>
                    <a:pt x="1536420" y="783082"/>
                  </a:lnTo>
                  <a:lnTo>
                    <a:pt x="1534680" y="784809"/>
                  </a:lnTo>
                  <a:lnTo>
                    <a:pt x="1532953" y="786536"/>
                  </a:lnTo>
                  <a:lnTo>
                    <a:pt x="1530248" y="789241"/>
                  </a:lnTo>
                  <a:lnTo>
                    <a:pt x="1527530" y="791946"/>
                  </a:lnTo>
                  <a:lnTo>
                    <a:pt x="1523619" y="795896"/>
                  </a:lnTo>
                  <a:lnTo>
                    <a:pt x="1523733" y="797826"/>
                  </a:lnTo>
                  <a:lnTo>
                    <a:pt x="1526247" y="799871"/>
                  </a:lnTo>
                  <a:lnTo>
                    <a:pt x="1527784" y="799744"/>
                  </a:lnTo>
                  <a:lnTo>
                    <a:pt x="1533232" y="794321"/>
                  </a:lnTo>
                  <a:lnTo>
                    <a:pt x="1537487" y="790067"/>
                  </a:lnTo>
                  <a:lnTo>
                    <a:pt x="1541741" y="785825"/>
                  </a:lnTo>
                  <a:lnTo>
                    <a:pt x="1541907" y="785660"/>
                  </a:lnTo>
                  <a:lnTo>
                    <a:pt x="1542084" y="785495"/>
                  </a:lnTo>
                  <a:lnTo>
                    <a:pt x="1542326" y="785266"/>
                  </a:lnTo>
                  <a:lnTo>
                    <a:pt x="1542503" y="785482"/>
                  </a:lnTo>
                  <a:lnTo>
                    <a:pt x="1542643" y="785685"/>
                  </a:lnTo>
                  <a:lnTo>
                    <a:pt x="1542808" y="785850"/>
                  </a:lnTo>
                  <a:lnTo>
                    <a:pt x="1546948" y="790003"/>
                  </a:lnTo>
                  <a:lnTo>
                    <a:pt x="1551089" y="794156"/>
                  </a:lnTo>
                  <a:lnTo>
                    <a:pt x="1555229" y="798309"/>
                  </a:lnTo>
                  <a:lnTo>
                    <a:pt x="1555483" y="798563"/>
                  </a:lnTo>
                  <a:lnTo>
                    <a:pt x="1555762" y="798817"/>
                  </a:lnTo>
                  <a:lnTo>
                    <a:pt x="1556067" y="799033"/>
                  </a:lnTo>
                  <a:lnTo>
                    <a:pt x="1556931" y="799617"/>
                  </a:lnTo>
                  <a:lnTo>
                    <a:pt x="1557870" y="799731"/>
                  </a:lnTo>
                  <a:lnTo>
                    <a:pt x="1559788" y="798791"/>
                  </a:lnTo>
                  <a:lnTo>
                    <a:pt x="1560347" y="798029"/>
                  </a:lnTo>
                  <a:lnTo>
                    <a:pt x="1560449" y="796937"/>
                  </a:lnTo>
                  <a:lnTo>
                    <a:pt x="1560550" y="795845"/>
                  </a:lnTo>
                  <a:lnTo>
                    <a:pt x="1560055" y="795032"/>
                  </a:lnTo>
                  <a:lnTo>
                    <a:pt x="1555153" y="790143"/>
                  </a:lnTo>
                  <a:lnTo>
                    <a:pt x="1550987" y="785977"/>
                  </a:lnTo>
                  <a:lnTo>
                    <a:pt x="1546821" y="781824"/>
                  </a:lnTo>
                  <a:lnTo>
                    <a:pt x="1546656" y="781659"/>
                  </a:lnTo>
                  <a:lnTo>
                    <a:pt x="1546440" y="781545"/>
                  </a:lnTo>
                  <a:lnTo>
                    <a:pt x="1546250" y="781405"/>
                  </a:lnTo>
                  <a:lnTo>
                    <a:pt x="1546212" y="781215"/>
                  </a:lnTo>
                  <a:lnTo>
                    <a:pt x="1546402" y="780999"/>
                  </a:lnTo>
                  <a:lnTo>
                    <a:pt x="1546644" y="780910"/>
                  </a:lnTo>
                  <a:lnTo>
                    <a:pt x="1546809" y="780745"/>
                  </a:lnTo>
                  <a:lnTo>
                    <a:pt x="1560639" y="766610"/>
                  </a:lnTo>
                  <a:lnTo>
                    <a:pt x="1560753" y="765581"/>
                  </a:lnTo>
                  <a:close/>
                </a:path>
                <a:path w="8163559" h="1562735">
                  <a:moveTo>
                    <a:pt x="2068626" y="1528419"/>
                  </a:moveTo>
                  <a:lnTo>
                    <a:pt x="2067433" y="1526260"/>
                  </a:lnTo>
                  <a:lnTo>
                    <a:pt x="2066505" y="1525816"/>
                  </a:lnTo>
                  <a:lnTo>
                    <a:pt x="2064435" y="1525930"/>
                  </a:lnTo>
                  <a:lnTo>
                    <a:pt x="2063838" y="1526362"/>
                  </a:lnTo>
                  <a:lnTo>
                    <a:pt x="2063267" y="1526921"/>
                  </a:lnTo>
                  <a:lnTo>
                    <a:pt x="2059063" y="1531137"/>
                  </a:lnTo>
                  <a:lnTo>
                    <a:pt x="2054860" y="1535341"/>
                  </a:lnTo>
                  <a:lnTo>
                    <a:pt x="2050643" y="1539544"/>
                  </a:lnTo>
                  <a:lnTo>
                    <a:pt x="2050478" y="1539709"/>
                  </a:lnTo>
                  <a:lnTo>
                    <a:pt x="2050313" y="1539862"/>
                  </a:lnTo>
                  <a:lnTo>
                    <a:pt x="2050034" y="1540129"/>
                  </a:lnTo>
                  <a:lnTo>
                    <a:pt x="2049843" y="1539887"/>
                  </a:lnTo>
                  <a:lnTo>
                    <a:pt x="2049716" y="1539659"/>
                  </a:lnTo>
                  <a:lnTo>
                    <a:pt x="2045398" y="1535341"/>
                  </a:lnTo>
                  <a:lnTo>
                    <a:pt x="2037130" y="1527098"/>
                  </a:lnTo>
                  <a:lnTo>
                    <a:pt x="2036914" y="1526882"/>
                  </a:lnTo>
                  <a:lnTo>
                    <a:pt x="2036711" y="1526654"/>
                  </a:lnTo>
                  <a:lnTo>
                    <a:pt x="2036470" y="1526463"/>
                  </a:lnTo>
                  <a:lnTo>
                    <a:pt x="2035619" y="1525778"/>
                  </a:lnTo>
                  <a:lnTo>
                    <a:pt x="2034641" y="1525676"/>
                  </a:lnTo>
                  <a:lnTo>
                    <a:pt x="2032685" y="1526438"/>
                  </a:lnTo>
                  <a:lnTo>
                    <a:pt x="2032050" y="1527187"/>
                  </a:lnTo>
                  <a:lnTo>
                    <a:pt x="2031911" y="1528279"/>
                  </a:lnTo>
                  <a:lnTo>
                    <a:pt x="2031784" y="1529334"/>
                  </a:lnTo>
                  <a:lnTo>
                    <a:pt x="2032139" y="1530159"/>
                  </a:lnTo>
                  <a:lnTo>
                    <a:pt x="2032889" y="1530908"/>
                  </a:lnTo>
                  <a:lnTo>
                    <a:pt x="2037092" y="1535099"/>
                  </a:lnTo>
                  <a:lnTo>
                    <a:pt x="2041296" y="1539328"/>
                  </a:lnTo>
                  <a:lnTo>
                    <a:pt x="2045677" y="1543710"/>
                  </a:lnTo>
                  <a:lnTo>
                    <a:pt x="2045919" y="1543837"/>
                  </a:lnTo>
                  <a:lnTo>
                    <a:pt x="2046198" y="1544040"/>
                  </a:lnTo>
                  <a:lnTo>
                    <a:pt x="2044293" y="1545932"/>
                  </a:lnTo>
                  <a:lnTo>
                    <a:pt x="2042553" y="1547647"/>
                  </a:lnTo>
                  <a:lnTo>
                    <a:pt x="2040826" y="1549374"/>
                  </a:lnTo>
                  <a:lnTo>
                    <a:pt x="2038121" y="1552079"/>
                  </a:lnTo>
                  <a:lnTo>
                    <a:pt x="2035403" y="1554784"/>
                  </a:lnTo>
                  <a:lnTo>
                    <a:pt x="2032711" y="1557502"/>
                  </a:lnTo>
                  <a:lnTo>
                    <a:pt x="2031492" y="1558734"/>
                  </a:lnTo>
                  <a:lnTo>
                    <a:pt x="2031606" y="1560664"/>
                  </a:lnTo>
                  <a:lnTo>
                    <a:pt x="2032927" y="1561744"/>
                  </a:lnTo>
                  <a:lnTo>
                    <a:pt x="2034120" y="1562709"/>
                  </a:lnTo>
                  <a:lnTo>
                    <a:pt x="2035657" y="1562582"/>
                  </a:lnTo>
                  <a:lnTo>
                    <a:pt x="2036838" y="1561401"/>
                  </a:lnTo>
                  <a:lnTo>
                    <a:pt x="2041105" y="1557159"/>
                  </a:lnTo>
                  <a:lnTo>
                    <a:pt x="2045360" y="1552905"/>
                  </a:lnTo>
                  <a:lnTo>
                    <a:pt x="2049614" y="1548663"/>
                  </a:lnTo>
                  <a:lnTo>
                    <a:pt x="2049780" y="1548498"/>
                  </a:lnTo>
                  <a:lnTo>
                    <a:pt x="2049957" y="1548333"/>
                  </a:lnTo>
                  <a:lnTo>
                    <a:pt x="2050199" y="1548104"/>
                  </a:lnTo>
                  <a:lnTo>
                    <a:pt x="2050376" y="1548333"/>
                  </a:lnTo>
                  <a:lnTo>
                    <a:pt x="2050516" y="1548523"/>
                  </a:lnTo>
                  <a:lnTo>
                    <a:pt x="2050681" y="1548688"/>
                  </a:lnTo>
                  <a:lnTo>
                    <a:pt x="2054821" y="1552854"/>
                  </a:lnTo>
                  <a:lnTo>
                    <a:pt x="2058962" y="1557007"/>
                  </a:lnTo>
                  <a:lnTo>
                    <a:pt x="2063102" y="1561147"/>
                  </a:lnTo>
                  <a:lnTo>
                    <a:pt x="2063356" y="1561414"/>
                  </a:lnTo>
                  <a:lnTo>
                    <a:pt x="2063635" y="1561668"/>
                  </a:lnTo>
                  <a:lnTo>
                    <a:pt x="2063940" y="1561871"/>
                  </a:lnTo>
                  <a:lnTo>
                    <a:pt x="2064804" y="1562468"/>
                  </a:lnTo>
                  <a:lnTo>
                    <a:pt x="2065743" y="1562569"/>
                  </a:lnTo>
                  <a:lnTo>
                    <a:pt x="2067661" y="1561630"/>
                  </a:lnTo>
                  <a:lnTo>
                    <a:pt x="2068220" y="1560868"/>
                  </a:lnTo>
                  <a:lnTo>
                    <a:pt x="2068322" y="1559775"/>
                  </a:lnTo>
                  <a:lnTo>
                    <a:pt x="2068423" y="1558683"/>
                  </a:lnTo>
                  <a:lnTo>
                    <a:pt x="2067928" y="1557870"/>
                  </a:lnTo>
                  <a:lnTo>
                    <a:pt x="2063026" y="1552981"/>
                  </a:lnTo>
                  <a:lnTo>
                    <a:pt x="2058860" y="1548815"/>
                  </a:lnTo>
                  <a:lnTo>
                    <a:pt x="2054694" y="1544662"/>
                  </a:lnTo>
                  <a:lnTo>
                    <a:pt x="2054529" y="1544497"/>
                  </a:lnTo>
                  <a:lnTo>
                    <a:pt x="2054313" y="1544383"/>
                  </a:lnTo>
                  <a:lnTo>
                    <a:pt x="2054123" y="1544243"/>
                  </a:lnTo>
                  <a:lnTo>
                    <a:pt x="2054085" y="1544066"/>
                  </a:lnTo>
                  <a:lnTo>
                    <a:pt x="2054275" y="1543837"/>
                  </a:lnTo>
                  <a:lnTo>
                    <a:pt x="2054517" y="1543748"/>
                  </a:lnTo>
                  <a:lnTo>
                    <a:pt x="2054682" y="1543583"/>
                  </a:lnTo>
                  <a:lnTo>
                    <a:pt x="2058847" y="1539430"/>
                  </a:lnTo>
                  <a:lnTo>
                    <a:pt x="2063013" y="1535264"/>
                  </a:lnTo>
                  <a:lnTo>
                    <a:pt x="2067382" y="1530896"/>
                  </a:lnTo>
                  <a:lnTo>
                    <a:pt x="2067585" y="1530667"/>
                  </a:lnTo>
                  <a:lnTo>
                    <a:pt x="2067775" y="1530426"/>
                  </a:lnTo>
                  <a:lnTo>
                    <a:pt x="2068512" y="1529461"/>
                  </a:lnTo>
                  <a:lnTo>
                    <a:pt x="2068626" y="1528419"/>
                  </a:lnTo>
                  <a:close/>
                </a:path>
                <a:path w="8163559" h="1562735">
                  <a:moveTo>
                    <a:pt x="2068626" y="1147000"/>
                  </a:moveTo>
                  <a:lnTo>
                    <a:pt x="2067433" y="1144841"/>
                  </a:lnTo>
                  <a:lnTo>
                    <a:pt x="2066505" y="1144384"/>
                  </a:lnTo>
                  <a:lnTo>
                    <a:pt x="2064435" y="1144498"/>
                  </a:lnTo>
                  <a:lnTo>
                    <a:pt x="2063838" y="1144943"/>
                  </a:lnTo>
                  <a:lnTo>
                    <a:pt x="2063267" y="1145501"/>
                  </a:lnTo>
                  <a:lnTo>
                    <a:pt x="2059063" y="1149718"/>
                  </a:lnTo>
                  <a:lnTo>
                    <a:pt x="2054860" y="1153922"/>
                  </a:lnTo>
                  <a:lnTo>
                    <a:pt x="2050643" y="1158125"/>
                  </a:lnTo>
                  <a:lnTo>
                    <a:pt x="2050478" y="1158290"/>
                  </a:lnTo>
                  <a:lnTo>
                    <a:pt x="2050313" y="1158443"/>
                  </a:lnTo>
                  <a:lnTo>
                    <a:pt x="2050034" y="1158709"/>
                  </a:lnTo>
                  <a:lnTo>
                    <a:pt x="2049843" y="1158468"/>
                  </a:lnTo>
                  <a:lnTo>
                    <a:pt x="2049716" y="1158227"/>
                  </a:lnTo>
                  <a:lnTo>
                    <a:pt x="2045398" y="1153922"/>
                  </a:lnTo>
                  <a:lnTo>
                    <a:pt x="2037130" y="1145667"/>
                  </a:lnTo>
                  <a:lnTo>
                    <a:pt x="2036914" y="1145463"/>
                  </a:lnTo>
                  <a:lnTo>
                    <a:pt x="2036711" y="1145235"/>
                  </a:lnTo>
                  <a:lnTo>
                    <a:pt x="2036470" y="1145044"/>
                  </a:lnTo>
                  <a:lnTo>
                    <a:pt x="2035619" y="1144358"/>
                  </a:lnTo>
                  <a:lnTo>
                    <a:pt x="2034641" y="1144257"/>
                  </a:lnTo>
                  <a:lnTo>
                    <a:pt x="2032685" y="1145019"/>
                  </a:lnTo>
                  <a:lnTo>
                    <a:pt x="2032050" y="1145768"/>
                  </a:lnTo>
                  <a:lnTo>
                    <a:pt x="2031911" y="1146860"/>
                  </a:lnTo>
                  <a:lnTo>
                    <a:pt x="2031784" y="1147914"/>
                  </a:lnTo>
                  <a:lnTo>
                    <a:pt x="2032139" y="1148740"/>
                  </a:lnTo>
                  <a:lnTo>
                    <a:pt x="2037092" y="1153680"/>
                  </a:lnTo>
                  <a:lnTo>
                    <a:pt x="2041296" y="1157897"/>
                  </a:lnTo>
                  <a:lnTo>
                    <a:pt x="2045677" y="1162291"/>
                  </a:lnTo>
                  <a:lnTo>
                    <a:pt x="2045919" y="1162418"/>
                  </a:lnTo>
                  <a:lnTo>
                    <a:pt x="2046198" y="1162608"/>
                  </a:lnTo>
                  <a:lnTo>
                    <a:pt x="2044293" y="1164513"/>
                  </a:lnTo>
                  <a:lnTo>
                    <a:pt x="2042553" y="1166228"/>
                  </a:lnTo>
                  <a:lnTo>
                    <a:pt x="2040826" y="1167955"/>
                  </a:lnTo>
                  <a:lnTo>
                    <a:pt x="2038121" y="1170660"/>
                  </a:lnTo>
                  <a:lnTo>
                    <a:pt x="2035403" y="1173365"/>
                  </a:lnTo>
                  <a:lnTo>
                    <a:pt x="2032711" y="1176083"/>
                  </a:lnTo>
                  <a:lnTo>
                    <a:pt x="2031492" y="1177315"/>
                  </a:lnTo>
                  <a:lnTo>
                    <a:pt x="2031606" y="1179245"/>
                  </a:lnTo>
                  <a:lnTo>
                    <a:pt x="2034120" y="1181290"/>
                  </a:lnTo>
                  <a:lnTo>
                    <a:pt x="2035657" y="1181163"/>
                  </a:lnTo>
                  <a:lnTo>
                    <a:pt x="2041105" y="1175740"/>
                  </a:lnTo>
                  <a:lnTo>
                    <a:pt x="2045360" y="1171486"/>
                  </a:lnTo>
                  <a:lnTo>
                    <a:pt x="2049614" y="1167244"/>
                  </a:lnTo>
                  <a:lnTo>
                    <a:pt x="2049780" y="1167079"/>
                  </a:lnTo>
                  <a:lnTo>
                    <a:pt x="2049957" y="1166914"/>
                  </a:lnTo>
                  <a:lnTo>
                    <a:pt x="2050199" y="1166685"/>
                  </a:lnTo>
                  <a:lnTo>
                    <a:pt x="2050376" y="1166914"/>
                  </a:lnTo>
                  <a:lnTo>
                    <a:pt x="2050516" y="1167104"/>
                  </a:lnTo>
                  <a:lnTo>
                    <a:pt x="2050681" y="1167269"/>
                  </a:lnTo>
                  <a:lnTo>
                    <a:pt x="2054821" y="1171422"/>
                  </a:lnTo>
                  <a:lnTo>
                    <a:pt x="2058962" y="1175575"/>
                  </a:lnTo>
                  <a:lnTo>
                    <a:pt x="2063102" y="1179728"/>
                  </a:lnTo>
                  <a:lnTo>
                    <a:pt x="2063356" y="1179995"/>
                  </a:lnTo>
                  <a:lnTo>
                    <a:pt x="2063635" y="1180249"/>
                  </a:lnTo>
                  <a:lnTo>
                    <a:pt x="2063940" y="1180452"/>
                  </a:lnTo>
                  <a:lnTo>
                    <a:pt x="2064804" y="1181036"/>
                  </a:lnTo>
                  <a:lnTo>
                    <a:pt x="2065743" y="1181150"/>
                  </a:lnTo>
                  <a:lnTo>
                    <a:pt x="2067661" y="1180211"/>
                  </a:lnTo>
                  <a:lnTo>
                    <a:pt x="2068220" y="1179449"/>
                  </a:lnTo>
                  <a:lnTo>
                    <a:pt x="2068322" y="1178356"/>
                  </a:lnTo>
                  <a:lnTo>
                    <a:pt x="2068423" y="1177264"/>
                  </a:lnTo>
                  <a:lnTo>
                    <a:pt x="2067928" y="1176451"/>
                  </a:lnTo>
                  <a:lnTo>
                    <a:pt x="2063026" y="1171562"/>
                  </a:lnTo>
                  <a:lnTo>
                    <a:pt x="2058860" y="1167396"/>
                  </a:lnTo>
                  <a:lnTo>
                    <a:pt x="2054694" y="1163243"/>
                  </a:lnTo>
                  <a:lnTo>
                    <a:pt x="2054529" y="1163078"/>
                  </a:lnTo>
                  <a:lnTo>
                    <a:pt x="2054313" y="1162964"/>
                  </a:lnTo>
                  <a:lnTo>
                    <a:pt x="2054123" y="1162824"/>
                  </a:lnTo>
                  <a:lnTo>
                    <a:pt x="2054085" y="1162634"/>
                  </a:lnTo>
                  <a:lnTo>
                    <a:pt x="2054275" y="1162418"/>
                  </a:lnTo>
                  <a:lnTo>
                    <a:pt x="2054517" y="1162329"/>
                  </a:lnTo>
                  <a:lnTo>
                    <a:pt x="2054682" y="1162164"/>
                  </a:lnTo>
                  <a:lnTo>
                    <a:pt x="2068512" y="1148029"/>
                  </a:lnTo>
                  <a:lnTo>
                    <a:pt x="2068626" y="1147000"/>
                  </a:lnTo>
                  <a:close/>
                </a:path>
                <a:path w="8163559" h="1562735">
                  <a:moveTo>
                    <a:pt x="2068626" y="765581"/>
                  </a:moveTo>
                  <a:lnTo>
                    <a:pt x="2067433" y="763422"/>
                  </a:lnTo>
                  <a:lnTo>
                    <a:pt x="2066505" y="762965"/>
                  </a:lnTo>
                  <a:lnTo>
                    <a:pt x="2064435" y="763079"/>
                  </a:lnTo>
                  <a:lnTo>
                    <a:pt x="2063838" y="763524"/>
                  </a:lnTo>
                  <a:lnTo>
                    <a:pt x="2063267" y="764082"/>
                  </a:lnTo>
                  <a:lnTo>
                    <a:pt x="2059063" y="768299"/>
                  </a:lnTo>
                  <a:lnTo>
                    <a:pt x="2054860" y="772502"/>
                  </a:lnTo>
                  <a:lnTo>
                    <a:pt x="2050643" y="776706"/>
                  </a:lnTo>
                  <a:lnTo>
                    <a:pt x="2050478" y="776859"/>
                  </a:lnTo>
                  <a:lnTo>
                    <a:pt x="2050313" y="777011"/>
                  </a:lnTo>
                  <a:lnTo>
                    <a:pt x="2050034" y="777290"/>
                  </a:lnTo>
                  <a:lnTo>
                    <a:pt x="2049843" y="777049"/>
                  </a:lnTo>
                  <a:lnTo>
                    <a:pt x="2049716" y="776808"/>
                  </a:lnTo>
                  <a:lnTo>
                    <a:pt x="2045398" y="772502"/>
                  </a:lnTo>
                  <a:lnTo>
                    <a:pt x="2037130" y="764247"/>
                  </a:lnTo>
                  <a:lnTo>
                    <a:pt x="2036914" y="764032"/>
                  </a:lnTo>
                  <a:lnTo>
                    <a:pt x="2036711" y="763816"/>
                  </a:lnTo>
                  <a:lnTo>
                    <a:pt x="2036470" y="763625"/>
                  </a:lnTo>
                  <a:lnTo>
                    <a:pt x="2035619" y="762939"/>
                  </a:lnTo>
                  <a:lnTo>
                    <a:pt x="2034641" y="762838"/>
                  </a:lnTo>
                  <a:lnTo>
                    <a:pt x="2032685" y="763600"/>
                  </a:lnTo>
                  <a:lnTo>
                    <a:pt x="2032050" y="764349"/>
                  </a:lnTo>
                  <a:lnTo>
                    <a:pt x="2031911" y="765441"/>
                  </a:lnTo>
                  <a:lnTo>
                    <a:pt x="2031784" y="766483"/>
                  </a:lnTo>
                  <a:lnTo>
                    <a:pt x="2032139" y="767321"/>
                  </a:lnTo>
                  <a:lnTo>
                    <a:pt x="2037092" y="772261"/>
                  </a:lnTo>
                  <a:lnTo>
                    <a:pt x="2041296" y="776478"/>
                  </a:lnTo>
                  <a:lnTo>
                    <a:pt x="2045677" y="780872"/>
                  </a:lnTo>
                  <a:lnTo>
                    <a:pt x="2045919" y="780999"/>
                  </a:lnTo>
                  <a:lnTo>
                    <a:pt x="2046198" y="781189"/>
                  </a:lnTo>
                  <a:lnTo>
                    <a:pt x="2044293" y="783082"/>
                  </a:lnTo>
                  <a:lnTo>
                    <a:pt x="2042553" y="784809"/>
                  </a:lnTo>
                  <a:lnTo>
                    <a:pt x="2040826" y="786536"/>
                  </a:lnTo>
                  <a:lnTo>
                    <a:pt x="2038121" y="789241"/>
                  </a:lnTo>
                  <a:lnTo>
                    <a:pt x="2035403" y="791946"/>
                  </a:lnTo>
                  <a:lnTo>
                    <a:pt x="2032711" y="794664"/>
                  </a:lnTo>
                  <a:lnTo>
                    <a:pt x="2031492" y="795896"/>
                  </a:lnTo>
                  <a:lnTo>
                    <a:pt x="2031606" y="797826"/>
                  </a:lnTo>
                  <a:lnTo>
                    <a:pt x="2034120" y="799871"/>
                  </a:lnTo>
                  <a:lnTo>
                    <a:pt x="2035657" y="799744"/>
                  </a:lnTo>
                  <a:lnTo>
                    <a:pt x="2041105" y="794321"/>
                  </a:lnTo>
                  <a:lnTo>
                    <a:pt x="2045360" y="790067"/>
                  </a:lnTo>
                  <a:lnTo>
                    <a:pt x="2049614" y="785825"/>
                  </a:lnTo>
                  <a:lnTo>
                    <a:pt x="2049780" y="785660"/>
                  </a:lnTo>
                  <a:lnTo>
                    <a:pt x="2049957" y="785495"/>
                  </a:lnTo>
                  <a:lnTo>
                    <a:pt x="2050199" y="785266"/>
                  </a:lnTo>
                  <a:lnTo>
                    <a:pt x="2050376" y="785482"/>
                  </a:lnTo>
                  <a:lnTo>
                    <a:pt x="2050516" y="785685"/>
                  </a:lnTo>
                  <a:lnTo>
                    <a:pt x="2050681" y="785850"/>
                  </a:lnTo>
                  <a:lnTo>
                    <a:pt x="2054821" y="790003"/>
                  </a:lnTo>
                  <a:lnTo>
                    <a:pt x="2058962" y="794156"/>
                  </a:lnTo>
                  <a:lnTo>
                    <a:pt x="2063102" y="798309"/>
                  </a:lnTo>
                  <a:lnTo>
                    <a:pt x="2063356" y="798563"/>
                  </a:lnTo>
                  <a:lnTo>
                    <a:pt x="2063635" y="798817"/>
                  </a:lnTo>
                  <a:lnTo>
                    <a:pt x="2063940" y="799033"/>
                  </a:lnTo>
                  <a:lnTo>
                    <a:pt x="2064804" y="799617"/>
                  </a:lnTo>
                  <a:lnTo>
                    <a:pt x="2065743" y="799731"/>
                  </a:lnTo>
                  <a:lnTo>
                    <a:pt x="2067661" y="798791"/>
                  </a:lnTo>
                  <a:lnTo>
                    <a:pt x="2068220" y="798029"/>
                  </a:lnTo>
                  <a:lnTo>
                    <a:pt x="2068322" y="796937"/>
                  </a:lnTo>
                  <a:lnTo>
                    <a:pt x="2068423" y="795845"/>
                  </a:lnTo>
                  <a:lnTo>
                    <a:pt x="2067928" y="795032"/>
                  </a:lnTo>
                  <a:lnTo>
                    <a:pt x="2063026" y="790143"/>
                  </a:lnTo>
                  <a:lnTo>
                    <a:pt x="2058860" y="785977"/>
                  </a:lnTo>
                  <a:lnTo>
                    <a:pt x="2054694" y="781824"/>
                  </a:lnTo>
                  <a:lnTo>
                    <a:pt x="2054529" y="781659"/>
                  </a:lnTo>
                  <a:lnTo>
                    <a:pt x="2054313" y="781545"/>
                  </a:lnTo>
                  <a:lnTo>
                    <a:pt x="2054123" y="781405"/>
                  </a:lnTo>
                  <a:lnTo>
                    <a:pt x="2054085" y="781215"/>
                  </a:lnTo>
                  <a:lnTo>
                    <a:pt x="2054275" y="780999"/>
                  </a:lnTo>
                  <a:lnTo>
                    <a:pt x="2054517" y="780910"/>
                  </a:lnTo>
                  <a:lnTo>
                    <a:pt x="2054682" y="780745"/>
                  </a:lnTo>
                  <a:lnTo>
                    <a:pt x="2068512" y="766610"/>
                  </a:lnTo>
                  <a:lnTo>
                    <a:pt x="2068626" y="765581"/>
                  </a:lnTo>
                  <a:close/>
                </a:path>
                <a:path w="8163559" h="1562735">
                  <a:moveTo>
                    <a:pt x="2576499" y="1528419"/>
                  </a:moveTo>
                  <a:lnTo>
                    <a:pt x="2575306" y="1526260"/>
                  </a:lnTo>
                  <a:lnTo>
                    <a:pt x="2574379" y="1525816"/>
                  </a:lnTo>
                  <a:lnTo>
                    <a:pt x="2572308" y="1525930"/>
                  </a:lnTo>
                  <a:lnTo>
                    <a:pt x="2571712" y="1526362"/>
                  </a:lnTo>
                  <a:lnTo>
                    <a:pt x="2571140" y="1526921"/>
                  </a:lnTo>
                  <a:lnTo>
                    <a:pt x="2566936" y="1531137"/>
                  </a:lnTo>
                  <a:lnTo>
                    <a:pt x="2562733" y="1535341"/>
                  </a:lnTo>
                  <a:lnTo>
                    <a:pt x="2558516" y="1539544"/>
                  </a:lnTo>
                  <a:lnTo>
                    <a:pt x="2558351" y="1539709"/>
                  </a:lnTo>
                  <a:lnTo>
                    <a:pt x="2558186" y="1539862"/>
                  </a:lnTo>
                  <a:lnTo>
                    <a:pt x="2557907" y="1540129"/>
                  </a:lnTo>
                  <a:lnTo>
                    <a:pt x="2557716" y="1539887"/>
                  </a:lnTo>
                  <a:lnTo>
                    <a:pt x="2557589" y="1539659"/>
                  </a:lnTo>
                  <a:lnTo>
                    <a:pt x="2553271" y="1535341"/>
                  </a:lnTo>
                  <a:lnTo>
                    <a:pt x="2545003" y="1527098"/>
                  </a:lnTo>
                  <a:lnTo>
                    <a:pt x="2544788" y="1526882"/>
                  </a:lnTo>
                  <a:lnTo>
                    <a:pt x="2544584" y="1526654"/>
                  </a:lnTo>
                  <a:lnTo>
                    <a:pt x="2544343" y="1526463"/>
                  </a:lnTo>
                  <a:lnTo>
                    <a:pt x="2543492" y="1525778"/>
                  </a:lnTo>
                  <a:lnTo>
                    <a:pt x="2542514" y="1525676"/>
                  </a:lnTo>
                  <a:lnTo>
                    <a:pt x="2540558" y="1526438"/>
                  </a:lnTo>
                  <a:lnTo>
                    <a:pt x="2539923" y="1527187"/>
                  </a:lnTo>
                  <a:lnTo>
                    <a:pt x="2539784" y="1528279"/>
                  </a:lnTo>
                  <a:lnTo>
                    <a:pt x="2539657" y="1529334"/>
                  </a:lnTo>
                  <a:lnTo>
                    <a:pt x="2540012" y="1530159"/>
                  </a:lnTo>
                  <a:lnTo>
                    <a:pt x="2540762" y="1530908"/>
                  </a:lnTo>
                  <a:lnTo>
                    <a:pt x="2544965" y="1535099"/>
                  </a:lnTo>
                  <a:lnTo>
                    <a:pt x="2549169" y="1539328"/>
                  </a:lnTo>
                  <a:lnTo>
                    <a:pt x="2553551" y="1543710"/>
                  </a:lnTo>
                  <a:lnTo>
                    <a:pt x="2553792" y="1543837"/>
                  </a:lnTo>
                  <a:lnTo>
                    <a:pt x="2554084" y="1544040"/>
                  </a:lnTo>
                  <a:lnTo>
                    <a:pt x="2552166" y="1545932"/>
                  </a:lnTo>
                  <a:lnTo>
                    <a:pt x="2550426" y="1547647"/>
                  </a:lnTo>
                  <a:lnTo>
                    <a:pt x="2548699" y="1549374"/>
                  </a:lnTo>
                  <a:lnTo>
                    <a:pt x="2545994" y="1552079"/>
                  </a:lnTo>
                  <a:lnTo>
                    <a:pt x="2543276" y="1554784"/>
                  </a:lnTo>
                  <a:lnTo>
                    <a:pt x="2539365" y="1558734"/>
                  </a:lnTo>
                  <a:lnTo>
                    <a:pt x="2539479" y="1560664"/>
                  </a:lnTo>
                  <a:lnTo>
                    <a:pt x="2540800" y="1561744"/>
                  </a:lnTo>
                  <a:lnTo>
                    <a:pt x="2541994" y="1562709"/>
                  </a:lnTo>
                  <a:lnTo>
                    <a:pt x="2543530" y="1562582"/>
                  </a:lnTo>
                  <a:lnTo>
                    <a:pt x="2548979" y="1557159"/>
                  </a:lnTo>
                  <a:lnTo>
                    <a:pt x="2553233" y="1552905"/>
                  </a:lnTo>
                  <a:lnTo>
                    <a:pt x="2557488" y="1548663"/>
                  </a:lnTo>
                  <a:lnTo>
                    <a:pt x="2557653" y="1548498"/>
                  </a:lnTo>
                  <a:lnTo>
                    <a:pt x="2557830" y="1548333"/>
                  </a:lnTo>
                  <a:lnTo>
                    <a:pt x="2558072" y="1548104"/>
                  </a:lnTo>
                  <a:lnTo>
                    <a:pt x="2558250" y="1548333"/>
                  </a:lnTo>
                  <a:lnTo>
                    <a:pt x="2558389" y="1548523"/>
                  </a:lnTo>
                  <a:lnTo>
                    <a:pt x="2558554" y="1548688"/>
                  </a:lnTo>
                  <a:lnTo>
                    <a:pt x="2562695" y="1552854"/>
                  </a:lnTo>
                  <a:lnTo>
                    <a:pt x="2566835" y="1557007"/>
                  </a:lnTo>
                  <a:lnTo>
                    <a:pt x="2570975" y="1561147"/>
                  </a:lnTo>
                  <a:lnTo>
                    <a:pt x="2571229" y="1561414"/>
                  </a:lnTo>
                  <a:lnTo>
                    <a:pt x="2571508" y="1561668"/>
                  </a:lnTo>
                  <a:lnTo>
                    <a:pt x="2571813" y="1561871"/>
                  </a:lnTo>
                  <a:lnTo>
                    <a:pt x="2572677" y="1562468"/>
                  </a:lnTo>
                  <a:lnTo>
                    <a:pt x="2573617" y="1562569"/>
                  </a:lnTo>
                  <a:lnTo>
                    <a:pt x="2575534" y="1561630"/>
                  </a:lnTo>
                  <a:lnTo>
                    <a:pt x="2576093" y="1560868"/>
                  </a:lnTo>
                  <a:lnTo>
                    <a:pt x="2576195" y="1559775"/>
                  </a:lnTo>
                  <a:lnTo>
                    <a:pt x="2576296" y="1558683"/>
                  </a:lnTo>
                  <a:lnTo>
                    <a:pt x="2575801" y="1557870"/>
                  </a:lnTo>
                  <a:lnTo>
                    <a:pt x="2570899" y="1552981"/>
                  </a:lnTo>
                  <a:lnTo>
                    <a:pt x="2566733" y="1548815"/>
                  </a:lnTo>
                  <a:lnTo>
                    <a:pt x="2562402" y="1544497"/>
                  </a:lnTo>
                  <a:lnTo>
                    <a:pt x="2562187" y="1544383"/>
                  </a:lnTo>
                  <a:lnTo>
                    <a:pt x="2561996" y="1544243"/>
                  </a:lnTo>
                  <a:lnTo>
                    <a:pt x="2561958" y="1544066"/>
                  </a:lnTo>
                  <a:lnTo>
                    <a:pt x="2562148" y="1543837"/>
                  </a:lnTo>
                  <a:lnTo>
                    <a:pt x="2562390" y="1543748"/>
                  </a:lnTo>
                  <a:lnTo>
                    <a:pt x="2562555" y="1543583"/>
                  </a:lnTo>
                  <a:lnTo>
                    <a:pt x="2566720" y="1539430"/>
                  </a:lnTo>
                  <a:lnTo>
                    <a:pt x="2570886" y="1535264"/>
                  </a:lnTo>
                  <a:lnTo>
                    <a:pt x="2575255" y="1530896"/>
                  </a:lnTo>
                  <a:lnTo>
                    <a:pt x="2575458" y="1530667"/>
                  </a:lnTo>
                  <a:lnTo>
                    <a:pt x="2575649" y="1530426"/>
                  </a:lnTo>
                  <a:lnTo>
                    <a:pt x="2576385" y="1529461"/>
                  </a:lnTo>
                  <a:lnTo>
                    <a:pt x="2576499" y="1528419"/>
                  </a:lnTo>
                  <a:close/>
                </a:path>
                <a:path w="8163559" h="1562735">
                  <a:moveTo>
                    <a:pt x="2576499" y="1147000"/>
                  </a:moveTo>
                  <a:lnTo>
                    <a:pt x="2575306" y="1144841"/>
                  </a:lnTo>
                  <a:lnTo>
                    <a:pt x="2574379" y="1144384"/>
                  </a:lnTo>
                  <a:lnTo>
                    <a:pt x="2572308" y="1144498"/>
                  </a:lnTo>
                  <a:lnTo>
                    <a:pt x="2571712" y="1144943"/>
                  </a:lnTo>
                  <a:lnTo>
                    <a:pt x="2571140" y="1145501"/>
                  </a:lnTo>
                  <a:lnTo>
                    <a:pt x="2566936" y="1149718"/>
                  </a:lnTo>
                  <a:lnTo>
                    <a:pt x="2562733" y="1153922"/>
                  </a:lnTo>
                  <a:lnTo>
                    <a:pt x="2558516" y="1158125"/>
                  </a:lnTo>
                  <a:lnTo>
                    <a:pt x="2558351" y="1158290"/>
                  </a:lnTo>
                  <a:lnTo>
                    <a:pt x="2558186" y="1158443"/>
                  </a:lnTo>
                  <a:lnTo>
                    <a:pt x="2557907" y="1158709"/>
                  </a:lnTo>
                  <a:lnTo>
                    <a:pt x="2557716" y="1158468"/>
                  </a:lnTo>
                  <a:lnTo>
                    <a:pt x="2557589" y="1158227"/>
                  </a:lnTo>
                  <a:lnTo>
                    <a:pt x="2553271" y="1153922"/>
                  </a:lnTo>
                  <a:lnTo>
                    <a:pt x="2545003" y="1145667"/>
                  </a:lnTo>
                  <a:lnTo>
                    <a:pt x="2544788" y="1145463"/>
                  </a:lnTo>
                  <a:lnTo>
                    <a:pt x="2544584" y="1145235"/>
                  </a:lnTo>
                  <a:lnTo>
                    <a:pt x="2544343" y="1145044"/>
                  </a:lnTo>
                  <a:lnTo>
                    <a:pt x="2543492" y="1144358"/>
                  </a:lnTo>
                  <a:lnTo>
                    <a:pt x="2542514" y="1144257"/>
                  </a:lnTo>
                  <a:lnTo>
                    <a:pt x="2540558" y="1145019"/>
                  </a:lnTo>
                  <a:lnTo>
                    <a:pt x="2539923" y="1145768"/>
                  </a:lnTo>
                  <a:lnTo>
                    <a:pt x="2539784" y="1146860"/>
                  </a:lnTo>
                  <a:lnTo>
                    <a:pt x="2539657" y="1147914"/>
                  </a:lnTo>
                  <a:lnTo>
                    <a:pt x="2540012" y="1148740"/>
                  </a:lnTo>
                  <a:lnTo>
                    <a:pt x="2540762" y="1149477"/>
                  </a:lnTo>
                  <a:lnTo>
                    <a:pt x="2544965" y="1153680"/>
                  </a:lnTo>
                  <a:lnTo>
                    <a:pt x="2549169" y="1157897"/>
                  </a:lnTo>
                  <a:lnTo>
                    <a:pt x="2553551" y="1162291"/>
                  </a:lnTo>
                  <a:lnTo>
                    <a:pt x="2553792" y="1162418"/>
                  </a:lnTo>
                  <a:lnTo>
                    <a:pt x="2554084" y="1162608"/>
                  </a:lnTo>
                  <a:lnTo>
                    <a:pt x="2552166" y="1164513"/>
                  </a:lnTo>
                  <a:lnTo>
                    <a:pt x="2550426" y="1166228"/>
                  </a:lnTo>
                  <a:lnTo>
                    <a:pt x="2548699" y="1167955"/>
                  </a:lnTo>
                  <a:lnTo>
                    <a:pt x="2545994" y="1170660"/>
                  </a:lnTo>
                  <a:lnTo>
                    <a:pt x="2543276" y="1173365"/>
                  </a:lnTo>
                  <a:lnTo>
                    <a:pt x="2539365" y="1177315"/>
                  </a:lnTo>
                  <a:lnTo>
                    <a:pt x="2539479" y="1179245"/>
                  </a:lnTo>
                  <a:lnTo>
                    <a:pt x="2540800" y="1180325"/>
                  </a:lnTo>
                  <a:lnTo>
                    <a:pt x="2541994" y="1181290"/>
                  </a:lnTo>
                  <a:lnTo>
                    <a:pt x="2543530" y="1181163"/>
                  </a:lnTo>
                  <a:lnTo>
                    <a:pt x="2548979" y="1175740"/>
                  </a:lnTo>
                  <a:lnTo>
                    <a:pt x="2553233" y="1171486"/>
                  </a:lnTo>
                  <a:lnTo>
                    <a:pt x="2557488" y="1167244"/>
                  </a:lnTo>
                  <a:lnTo>
                    <a:pt x="2557653" y="1167079"/>
                  </a:lnTo>
                  <a:lnTo>
                    <a:pt x="2557830" y="1166914"/>
                  </a:lnTo>
                  <a:lnTo>
                    <a:pt x="2558072" y="1166685"/>
                  </a:lnTo>
                  <a:lnTo>
                    <a:pt x="2558250" y="1166914"/>
                  </a:lnTo>
                  <a:lnTo>
                    <a:pt x="2558389" y="1167104"/>
                  </a:lnTo>
                  <a:lnTo>
                    <a:pt x="2558554" y="1167269"/>
                  </a:lnTo>
                  <a:lnTo>
                    <a:pt x="2562695" y="1171422"/>
                  </a:lnTo>
                  <a:lnTo>
                    <a:pt x="2566835" y="1175575"/>
                  </a:lnTo>
                  <a:lnTo>
                    <a:pt x="2571229" y="1179995"/>
                  </a:lnTo>
                  <a:lnTo>
                    <a:pt x="2571508" y="1180249"/>
                  </a:lnTo>
                  <a:lnTo>
                    <a:pt x="2571813" y="1180452"/>
                  </a:lnTo>
                  <a:lnTo>
                    <a:pt x="2572677" y="1181036"/>
                  </a:lnTo>
                  <a:lnTo>
                    <a:pt x="2573617" y="1181150"/>
                  </a:lnTo>
                  <a:lnTo>
                    <a:pt x="2575534" y="1180211"/>
                  </a:lnTo>
                  <a:lnTo>
                    <a:pt x="2576093" y="1179449"/>
                  </a:lnTo>
                  <a:lnTo>
                    <a:pt x="2576195" y="1178356"/>
                  </a:lnTo>
                  <a:lnTo>
                    <a:pt x="2576296" y="1177264"/>
                  </a:lnTo>
                  <a:lnTo>
                    <a:pt x="2575801" y="1176451"/>
                  </a:lnTo>
                  <a:lnTo>
                    <a:pt x="2570899" y="1171562"/>
                  </a:lnTo>
                  <a:lnTo>
                    <a:pt x="2566733" y="1167396"/>
                  </a:lnTo>
                  <a:lnTo>
                    <a:pt x="2562568" y="1163243"/>
                  </a:lnTo>
                  <a:lnTo>
                    <a:pt x="2562402" y="1163078"/>
                  </a:lnTo>
                  <a:lnTo>
                    <a:pt x="2562187" y="1162964"/>
                  </a:lnTo>
                  <a:lnTo>
                    <a:pt x="2561996" y="1162824"/>
                  </a:lnTo>
                  <a:lnTo>
                    <a:pt x="2561958" y="1162634"/>
                  </a:lnTo>
                  <a:lnTo>
                    <a:pt x="2562148" y="1162418"/>
                  </a:lnTo>
                  <a:lnTo>
                    <a:pt x="2562390" y="1162329"/>
                  </a:lnTo>
                  <a:lnTo>
                    <a:pt x="2562555" y="1162164"/>
                  </a:lnTo>
                  <a:lnTo>
                    <a:pt x="2576385" y="1148029"/>
                  </a:lnTo>
                  <a:lnTo>
                    <a:pt x="2576499" y="1147000"/>
                  </a:lnTo>
                  <a:close/>
                </a:path>
                <a:path w="8163559" h="1562735">
                  <a:moveTo>
                    <a:pt x="2576499" y="765581"/>
                  </a:moveTo>
                  <a:lnTo>
                    <a:pt x="2575306" y="763422"/>
                  </a:lnTo>
                  <a:lnTo>
                    <a:pt x="2574379" y="762965"/>
                  </a:lnTo>
                  <a:lnTo>
                    <a:pt x="2572308" y="763079"/>
                  </a:lnTo>
                  <a:lnTo>
                    <a:pt x="2571712" y="763524"/>
                  </a:lnTo>
                  <a:lnTo>
                    <a:pt x="2571140" y="764082"/>
                  </a:lnTo>
                  <a:lnTo>
                    <a:pt x="2566936" y="768299"/>
                  </a:lnTo>
                  <a:lnTo>
                    <a:pt x="2562733" y="772502"/>
                  </a:lnTo>
                  <a:lnTo>
                    <a:pt x="2558516" y="776706"/>
                  </a:lnTo>
                  <a:lnTo>
                    <a:pt x="2558351" y="776859"/>
                  </a:lnTo>
                  <a:lnTo>
                    <a:pt x="2558186" y="777011"/>
                  </a:lnTo>
                  <a:lnTo>
                    <a:pt x="2557907" y="777290"/>
                  </a:lnTo>
                  <a:lnTo>
                    <a:pt x="2557716" y="777049"/>
                  </a:lnTo>
                  <a:lnTo>
                    <a:pt x="2557589" y="776808"/>
                  </a:lnTo>
                  <a:lnTo>
                    <a:pt x="2553271" y="772502"/>
                  </a:lnTo>
                  <a:lnTo>
                    <a:pt x="2545003" y="764247"/>
                  </a:lnTo>
                  <a:lnTo>
                    <a:pt x="2544788" y="764032"/>
                  </a:lnTo>
                  <a:lnTo>
                    <a:pt x="2544584" y="763816"/>
                  </a:lnTo>
                  <a:lnTo>
                    <a:pt x="2544343" y="763625"/>
                  </a:lnTo>
                  <a:lnTo>
                    <a:pt x="2543492" y="762939"/>
                  </a:lnTo>
                  <a:lnTo>
                    <a:pt x="2542514" y="762838"/>
                  </a:lnTo>
                  <a:lnTo>
                    <a:pt x="2540558" y="763600"/>
                  </a:lnTo>
                  <a:lnTo>
                    <a:pt x="2539923" y="764349"/>
                  </a:lnTo>
                  <a:lnTo>
                    <a:pt x="2539784" y="765441"/>
                  </a:lnTo>
                  <a:lnTo>
                    <a:pt x="2539657" y="766483"/>
                  </a:lnTo>
                  <a:lnTo>
                    <a:pt x="2540012" y="767321"/>
                  </a:lnTo>
                  <a:lnTo>
                    <a:pt x="2540762" y="768057"/>
                  </a:lnTo>
                  <a:lnTo>
                    <a:pt x="2544965" y="772261"/>
                  </a:lnTo>
                  <a:lnTo>
                    <a:pt x="2549169" y="776478"/>
                  </a:lnTo>
                  <a:lnTo>
                    <a:pt x="2553551" y="780872"/>
                  </a:lnTo>
                  <a:lnTo>
                    <a:pt x="2553792" y="780999"/>
                  </a:lnTo>
                  <a:lnTo>
                    <a:pt x="2554084" y="781189"/>
                  </a:lnTo>
                  <a:lnTo>
                    <a:pt x="2552166" y="783082"/>
                  </a:lnTo>
                  <a:lnTo>
                    <a:pt x="2550426" y="784809"/>
                  </a:lnTo>
                  <a:lnTo>
                    <a:pt x="2548699" y="786536"/>
                  </a:lnTo>
                  <a:lnTo>
                    <a:pt x="2545994" y="789241"/>
                  </a:lnTo>
                  <a:lnTo>
                    <a:pt x="2543276" y="791946"/>
                  </a:lnTo>
                  <a:lnTo>
                    <a:pt x="2539365" y="795896"/>
                  </a:lnTo>
                  <a:lnTo>
                    <a:pt x="2539479" y="797826"/>
                  </a:lnTo>
                  <a:lnTo>
                    <a:pt x="2540800" y="798893"/>
                  </a:lnTo>
                  <a:lnTo>
                    <a:pt x="2541994" y="799871"/>
                  </a:lnTo>
                  <a:lnTo>
                    <a:pt x="2543530" y="799744"/>
                  </a:lnTo>
                  <a:lnTo>
                    <a:pt x="2548979" y="794321"/>
                  </a:lnTo>
                  <a:lnTo>
                    <a:pt x="2553233" y="790067"/>
                  </a:lnTo>
                  <a:lnTo>
                    <a:pt x="2557488" y="785825"/>
                  </a:lnTo>
                  <a:lnTo>
                    <a:pt x="2557653" y="785660"/>
                  </a:lnTo>
                  <a:lnTo>
                    <a:pt x="2557830" y="785495"/>
                  </a:lnTo>
                  <a:lnTo>
                    <a:pt x="2558072" y="785266"/>
                  </a:lnTo>
                  <a:lnTo>
                    <a:pt x="2558250" y="785482"/>
                  </a:lnTo>
                  <a:lnTo>
                    <a:pt x="2558389" y="785685"/>
                  </a:lnTo>
                  <a:lnTo>
                    <a:pt x="2558554" y="785850"/>
                  </a:lnTo>
                  <a:lnTo>
                    <a:pt x="2562695" y="790003"/>
                  </a:lnTo>
                  <a:lnTo>
                    <a:pt x="2566835" y="794156"/>
                  </a:lnTo>
                  <a:lnTo>
                    <a:pt x="2571229" y="798563"/>
                  </a:lnTo>
                  <a:lnTo>
                    <a:pt x="2571508" y="798817"/>
                  </a:lnTo>
                  <a:lnTo>
                    <a:pt x="2571813" y="799033"/>
                  </a:lnTo>
                  <a:lnTo>
                    <a:pt x="2572677" y="799617"/>
                  </a:lnTo>
                  <a:lnTo>
                    <a:pt x="2573617" y="799731"/>
                  </a:lnTo>
                  <a:lnTo>
                    <a:pt x="2575534" y="798791"/>
                  </a:lnTo>
                  <a:lnTo>
                    <a:pt x="2576093" y="798029"/>
                  </a:lnTo>
                  <a:lnTo>
                    <a:pt x="2576195" y="796937"/>
                  </a:lnTo>
                  <a:lnTo>
                    <a:pt x="2576296" y="795845"/>
                  </a:lnTo>
                  <a:lnTo>
                    <a:pt x="2575801" y="795032"/>
                  </a:lnTo>
                  <a:lnTo>
                    <a:pt x="2570899" y="790143"/>
                  </a:lnTo>
                  <a:lnTo>
                    <a:pt x="2566733" y="785977"/>
                  </a:lnTo>
                  <a:lnTo>
                    <a:pt x="2562402" y="781659"/>
                  </a:lnTo>
                  <a:lnTo>
                    <a:pt x="2562187" y="781545"/>
                  </a:lnTo>
                  <a:lnTo>
                    <a:pt x="2561996" y="781405"/>
                  </a:lnTo>
                  <a:lnTo>
                    <a:pt x="2561958" y="781215"/>
                  </a:lnTo>
                  <a:lnTo>
                    <a:pt x="2562148" y="780999"/>
                  </a:lnTo>
                  <a:lnTo>
                    <a:pt x="2562390" y="780910"/>
                  </a:lnTo>
                  <a:lnTo>
                    <a:pt x="2562555" y="780745"/>
                  </a:lnTo>
                  <a:lnTo>
                    <a:pt x="2576385" y="766610"/>
                  </a:lnTo>
                  <a:lnTo>
                    <a:pt x="2576499" y="765581"/>
                  </a:lnTo>
                  <a:close/>
                </a:path>
                <a:path w="8163559" h="1562735">
                  <a:moveTo>
                    <a:pt x="2576499" y="384149"/>
                  </a:moveTo>
                  <a:lnTo>
                    <a:pt x="2575306" y="382003"/>
                  </a:lnTo>
                  <a:lnTo>
                    <a:pt x="2574379" y="381546"/>
                  </a:lnTo>
                  <a:lnTo>
                    <a:pt x="2572308" y="381660"/>
                  </a:lnTo>
                  <a:lnTo>
                    <a:pt x="2571712" y="382092"/>
                  </a:lnTo>
                  <a:lnTo>
                    <a:pt x="2571140" y="382663"/>
                  </a:lnTo>
                  <a:lnTo>
                    <a:pt x="2566936" y="386867"/>
                  </a:lnTo>
                  <a:lnTo>
                    <a:pt x="2562733" y="391071"/>
                  </a:lnTo>
                  <a:lnTo>
                    <a:pt x="2558516" y="395274"/>
                  </a:lnTo>
                  <a:lnTo>
                    <a:pt x="2558351" y="395439"/>
                  </a:lnTo>
                  <a:lnTo>
                    <a:pt x="2558186" y="395592"/>
                  </a:lnTo>
                  <a:lnTo>
                    <a:pt x="2557907" y="395859"/>
                  </a:lnTo>
                  <a:lnTo>
                    <a:pt x="2557716" y="395617"/>
                  </a:lnTo>
                  <a:lnTo>
                    <a:pt x="2557589" y="395389"/>
                  </a:lnTo>
                  <a:lnTo>
                    <a:pt x="2553271" y="391083"/>
                  </a:lnTo>
                  <a:lnTo>
                    <a:pt x="2545003" y="382828"/>
                  </a:lnTo>
                  <a:lnTo>
                    <a:pt x="2544788" y="382612"/>
                  </a:lnTo>
                  <a:lnTo>
                    <a:pt x="2544584" y="382397"/>
                  </a:lnTo>
                  <a:lnTo>
                    <a:pt x="2544343" y="382206"/>
                  </a:lnTo>
                  <a:lnTo>
                    <a:pt x="2543492" y="381508"/>
                  </a:lnTo>
                  <a:lnTo>
                    <a:pt x="2542514" y="381419"/>
                  </a:lnTo>
                  <a:lnTo>
                    <a:pt x="2540558" y="382181"/>
                  </a:lnTo>
                  <a:lnTo>
                    <a:pt x="2539923" y="382917"/>
                  </a:lnTo>
                  <a:lnTo>
                    <a:pt x="2539784" y="384022"/>
                  </a:lnTo>
                  <a:lnTo>
                    <a:pt x="2539657" y="385064"/>
                  </a:lnTo>
                  <a:lnTo>
                    <a:pt x="2540012" y="385902"/>
                  </a:lnTo>
                  <a:lnTo>
                    <a:pt x="2540762" y="386638"/>
                  </a:lnTo>
                  <a:lnTo>
                    <a:pt x="2544965" y="390842"/>
                  </a:lnTo>
                  <a:lnTo>
                    <a:pt x="2549169" y="395058"/>
                  </a:lnTo>
                  <a:lnTo>
                    <a:pt x="2553551" y="399453"/>
                  </a:lnTo>
                  <a:lnTo>
                    <a:pt x="2553792" y="399567"/>
                  </a:lnTo>
                  <a:lnTo>
                    <a:pt x="2554084" y="399770"/>
                  </a:lnTo>
                  <a:lnTo>
                    <a:pt x="2552166" y="401662"/>
                  </a:lnTo>
                  <a:lnTo>
                    <a:pt x="2550426" y="403390"/>
                  </a:lnTo>
                  <a:lnTo>
                    <a:pt x="2548699" y="405117"/>
                  </a:lnTo>
                  <a:lnTo>
                    <a:pt x="2545994" y="407822"/>
                  </a:lnTo>
                  <a:lnTo>
                    <a:pt x="2543276" y="410514"/>
                  </a:lnTo>
                  <a:lnTo>
                    <a:pt x="2539365" y="414477"/>
                  </a:lnTo>
                  <a:lnTo>
                    <a:pt x="2539479" y="416407"/>
                  </a:lnTo>
                  <a:lnTo>
                    <a:pt x="2540800" y="417474"/>
                  </a:lnTo>
                  <a:lnTo>
                    <a:pt x="2541994" y="418452"/>
                  </a:lnTo>
                  <a:lnTo>
                    <a:pt x="2543530" y="418325"/>
                  </a:lnTo>
                  <a:lnTo>
                    <a:pt x="2548979" y="412902"/>
                  </a:lnTo>
                  <a:lnTo>
                    <a:pt x="2553233" y="408647"/>
                  </a:lnTo>
                  <a:lnTo>
                    <a:pt x="2557488" y="404393"/>
                  </a:lnTo>
                  <a:lnTo>
                    <a:pt x="2557653" y="404228"/>
                  </a:lnTo>
                  <a:lnTo>
                    <a:pt x="2557830" y="404075"/>
                  </a:lnTo>
                  <a:lnTo>
                    <a:pt x="2558072" y="403847"/>
                  </a:lnTo>
                  <a:lnTo>
                    <a:pt x="2558250" y="404063"/>
                  </a:lnTo>
                  <a:lnTo>
                    <a:pt x="2558389" y="404266"/>
                  </a:lnTo>
                  <a:lnTo>
                    <a:pt x="2558554" y="404431"/>
                  </a:lnTo>
                  <a:lnTo>
                    <a:pt x="2562695" y="408584"/>
                  </a:lnTo>
                  <a:lnTo>
                    <a:pt x="2566835" y="412737"/>
                  </a:lnTo>
                  <a:lnTo>
                    <a:pt x="2571229" y="417144"/>
                  </a:lnTo>
                  <a:lnTo>
                    <a:pt x="2571508" y="417398"/>
                  </a:lnTo>
                  <a:lnTo>
                    <a:pt x="2571813" y="417601"/>
                  </a:lnTo>
                  <a:lnTo>
                    <a:pt x="2572677" y="418198"/>
                  </a:lnTo>
                  <a:lnTo>
                    <a:pt x="2573617" y="418312"/>
                  </a:lnTo>
                  <a:lnTo>
                    <a:pt x="2575534" y="417372"/>
                  </a:lnTo>
                  <a:lnTo>
                    <a:pt x="2576093" y="416610"/>
                  </a:lnTo>
                  <a:lnTo>
                    <a:pt x="2576195" y="415518"/>
                  </a:lnTo>
                  <a:lnTo>
                    <a:pt x="2576296" y="414426"/>
                  </a:lnTo>
                  <a:lnTo>
                    <a:pt x="2575801" y="413613"/>
                  </a:lnTo>
                  <a:lnTo>
                    <a:pt x="2570899" y="408724"/>
                  </a:lnTo>
                  <a:lnTo>
                    <a:pt x="2566733" y="404558"/>
                  </a:lnTo>
                  <a:lnTo>
                    <a:pt x="2562402" y="400240"/>
                  </a:lnTo>
                  <a:lnTo>
                    <a:pt x="2562187" y="400126"/>
                  </a:lnTo>
                  <a:lnTo>
                    <a:pt x="2561996" y="399986"/>
                  </a:lnTo>
                  <a:lnTo>
                    <a:pt x="2561958" y="399796"/>
                  </a:lnTo>
                  <a:lnTo>
                    <a:pt x="2562148" y="399580"/>
                  </a:lnTo>
                  <a:lnTo>
                    <a:pt x="2562390" y="399491"/>
                  </a:lnTo>
                  <a:lnTo>
                    <a:pt x="2562555" y="399326"/>
                  </a:lnTo>
                  <a:lnTo>
                    <a:pt x="2576385" y="385191"/>
                  </a:lnTo>
                  <a:lnTo>
                    <a:pt x="2576499" y="384149"/>
                  </a:lnTo>
                  <a:close/>
                </a:path>
                <a:path w="8163559" h="1562735">
                  <a:moveTo>
                    <a:pt x="2576499" y="2730"/>
                  </a:moveTo>
                  <a:lnTo>
                    <a:pt x="2575306" y="584"/>
                  </a:lnTo>
                  <a:lnTo>
                    <a:pt x="2574379" y="127"/>
                  </a:lnTo>
                  <a:lnTo>
                    <a:pt x="2572308" y="241"/>
                  </a:lnTo>
                  <a:lnTo>
                    <a:pt x="2571712" y="673"/>
                  </a:lnTo>
                  <a:lnTo>
                    <a:pt x="2571140" y="1244"/>
                  </a:lnTo>
                  <a:lnTo>
                    <a:pt x="2566936" y="5448"/>
                  </a:lnTo>
                  <a:lnTo>
                    <a:pt x="2562733" y="9652"/>
                  </a:lnTo>
                  <a:lnTo>
                    <a:pt x="2558516" y="13855"/>
                  </a:lnTo>
                  <a:lnTo>
                    <a:pt x="2558351" y="14020"/>
                  </a:lnTo>
                  <a:lnTo>
                    <a:pt x="2558186" y="14173"/>
                  </a:lnTo>
                  <a:lnTo>
                    <a:pt x="2557907" y="14439"/>
                  </a:lnTo>
                  <a:lnTo>
                    <a:pt x="2557716" y="14198"/>
                  </a:lnTo>
                  <a:lnTo>
                    <a:pt x="2557589" y="13970"/>
                  </a:lnTo>
                  <a:lnTo>
                    <a:pt x="2553271" y="9652"/>
                  </a:lnTo>
                  <a:lnTo>
                    <a:pt x="2545003" y="1409"/>
                  </a:lnTo>
                  <a:lnTo>
                    <a:pt x="2544788" y="1193"/>
                  </a:lnTo>
                  <a:lnTo>
                    <a:pt x="2544584" y="965"/>
                  </a:lnTo>
                  <a:lnTo>
                    <a:pt x="2544343" y="787"/>
                  </a:lnTo>
                  <a:lnTo>
                    <a:pt x="2543492" y="88"/>
                  </a:lnTo>
                  <a:lnTo>
                    <a:pt x="2539657" y="3644"/>
                  </a:lnTo>
                  <a:lnTo>
                    <a:pt x="2540012" y="4483"/>
                  </a:lnTo>
                  <a:lnTo>
                    <a:pt x="2540762" y="5219"/>
                  </a:lnTo>
                  <a:lnTo>
                    <a:pt x="2544965" y="9423"/>
                  </a:lnTo>
                  <a:lnTo>
                    <a:pt x="2549169" y="13639"/>
                  </a:lnTo>
                  <a:lnTo>
                    <a:pt x="2553551" y="18034"/>
                  </a:lnTo>
                  <a:lnTo>
                    <a:pt x="2553792" y="18148"/>
                  </a:lnTo>
                  <a:lnTo>
                    <a:pt x="2554084" y="18351"/>
                  </a:lnTo>
                  <a:lnTo>
                    <a:pt x="2552166" y="20243"/>
                  </a:lnTo>
                  <a:lnTo>
                    <a:pt x="2550426" y="21958"/>
                  </a:lnTo>
                  <a:lnTo>
                    <a:pt x="2548699" y="23685"/>
                  </a:lnTo>
                  <a:lnTo>
                    <a:pt x="2545994" y="26403"/>
                  </a:lnTo>
                  <a:lnTo>
                    <a:pt x="2543276" y="29095"/>
                  </a:lnTo>
                  <a:lnTo>
                    <a:pt x="2539365" y="33058"/>
                  </a:lnTo>
                  <a:lnTo>
                    <a:pt x="2539479" y="34988"/>
                  </a:lnTo>
                  <a:lnTo>
                    <a:pt x="2540800" y="36055"/>
                  </a:lnTo>
                  <a:lnTo>
                    <a:pt x="2541994" y="37020"/>
                  </a:lnTo>
                  <a:lnTo>
                    <a:pt x="2543530" y="36906"/>
                  </a:lnTo>
                  <a:lnTo>
                    <a:pt x="2548979" y="31483"/>
                  </a:lnTo>
                  <a:lnTo>
                    <a:pt x="2553233" y="27228"/>
                  </a:lnTo>
                  <a:lnTo>
                    <a:pt x="2557488" y="22974"/>
                  </a:lnTo>
                  <a:lnTo>
                    <a:pt x="2557653" y="22809"/>
                  </a:lnTo>
                  <a:lnTo>
                    <a:pt x="2557830" y="22656"/>
                  </a:lnTo>
                  <a:lnTo>
                    <a:pt x="2558072" y="22428"/>
                  </a:lnTo>
                  <a:lnTo>
                    <a:pt x="2558250" y="22644"/>
                  </a:lnTo>
                  <a:lnTo>
                    <a:pt x="2558389" y="22847"/>
                  </a:lnTo>
                  <a:lnTo>
                    <a:pt x="2558554" y="23012"/>
                  </a:lnTo>
                  <a:lnTo>
                    <a:pt x="2562695" y="27165"/>
                  </a:lnTo>
                  <a:lnTo>
                    <a:pt x="2566835" y="31318"/>
                  </a:lnTo>
                  <a:lnTo>
                    <a:pt x="2571229" y="35725"/>
                  </a:lnTo>
                  <a:lnTo>
                    <a:pt x="2571508" y="35979"/>
                  </a:lnTo>
                  <a:lnTo>
                    <a:pt x="2571813" y="36182"/>
                  </a:lnTo>
                  <a:lnTo>
                    <a:pt x="2572677" y="36779"/>
                  </a:lnTo>
                  <a:lnTo>
                    <a:pt x="2573617" y="36880"/>
                  </a:lnTo>
                  <a:lnTo>
                    <a:pt x="2575534" y="35953"/>
                  </a:lnTo>
                  <a:lnTo>
                    <a:pt x="2576093" y="35179"/>
                  </a:lnTo>
                  <a:lnTo>
                    <a:pt x="2576195" y="34086"/>
                  </a:lnTo>
                  <a:lnTo>
                    <a:pt x="2576296" y="32994"/>
                  </a:lnTo>
                  <a:lnTo>
                    <a:pt x="2575801" y="32194"/>
                  </a:lnTo>
                  <a:lnTo>
                    <a:pt x="2570899" y="27305"/>
                  </a:lnTo>
                  <a:lnTo>
                    <a:pt x="2566733" y="23139"/>
                  </a:lnTo>
                  <a:lnTo>
                    <a:pt x="2562402" y="18808"/>
                  </a:lnTo>
                  <a:lnTo>
                    <a:pt x="2562187" y="18694"/>
                  </a:lnTo>
                  <a:lnTo>
                    <a:pt x="2561996" y="18567"/>
                  </a:lnTo>
                  <a:lnTo>
                    <a:pt x="2561958" y="18376"/>
                  </a:lnTo>
                  <a:lnTo>
                    <a:pt x="2562148" y="18161"/>
                  </a:lnTo>
                  <a:lnTo>
                    <a:pt x="2562390" y="18072"/>
                  </a:lnTo>
                  <a:lnTo>
                    <a:pt x="2562555" y="17907"/>
                  </a:lnTo>
                  <a:lnTo>
                    <a:pt x="2566720" y="13741"/>
                  </a:lnTo>
                  <a:lnTo>
                    <a:pt x="2570886" y="9588"/>
                  </a:lnTo>
                  <a:lnTo>
                    <a:pt x="2575255" y="5207"/>
                  </a:lnTo>
                  <a:lnTo>
                    <a:pt x="2575458" y="4978"/>
                  </a:lnTo>
                  <a:lnTo>
                    <a:pt x="2575649" y="4749"/>
                  </a:lnTo>
                  <a:lnTo>
                    <a:pt x="2576385" y="3771"/>
                  </a:lnTo>
                  <a:lnTo>
                    <a:pt x="2576499" y="2730"/>
                  </a:lnTo>
                  <a:close/>
                </a:path>
                <a:path w="8163559" h="1562735">
                  <a:moveTo>
                    <a:pt x="3084372" y="1528419"/>
                  </a:moveTo>
                  <a:lnTo>
                    <a:pt x="3083179" y="1526260"/>
                  </a:lnTo>
                  <a:lnTo>
                    <a:pt x="3082252" y="1525816"/>
                  </a:lnTo>
                  <a:lnTo>
                    <a:pt x="3080181" y="1525930"/>
                  </a:lnTo>
                  <a:lnTo>
                    <a:pt x="3079585" y="1526362"/>
                  </a:lnTo>
                  <a:lnTo>
                    <a:pt x="3079013" y="1526921"/>
                  </a:lnTo>
                  <a:lnTo>
                    <a:pt x="3074809" y="1531137"/>
                  </a:lnTo>
                  <a:lnTo>
                    <a:pt x="3070606" y="1535341"/>
                  </a:lnTo>
                  <a:lnTo>
                    <a:pt x="3066389" y="1539544"/>
                  </a:lnTo>
                  <a:lnTo>
                    <a:pt x="3066224" y="1539709"/>
                  </a:lnTo>
                  <a:lnTo>
                    <a:pt x="3066059" y="1539862"/>
                  </a:lnTo>
                  <a:lnTo>
                    <a:pt x="3065780" y="1540129"/>
                  </a:lnTo>
                  <a:lnTo>
                    <a:pt x="3065589" y="1539887"/>
                  </a:lnTo>
                  <a:lnTo>
                    <a:pt x="3065462" y="1539659"/>
                  </a:lnTo>
                  <a:lnTo>
                    <a:pt x="3061144" y="1535341"/>
                  </a:lnTo>
                  <a:lnTo>
                    <a:pt x="3052876" y="1527098"/>
                  </a:lnTo>
                  <a:lnTo>
                    <a:pt x="3052661" y="1526882"/>
                  </a:lnTo>
                  <a:lnTo>
                    <a:pt x="3052457" y="1526654"/>
                  </a:lnTo>
                  <a:lnTo>
                    <a:pt x="3052216" y="1526463"/>
                  </a:lnTo>
                  <a:lnTo>
                    <a:pt x="3051365" y="1525778"/>
                  </a:lnTo>
                  <a:lnTo>
                    <a:pt x="3050387" y="1525676"/>
                  </a:lnTo>
                  <a:lnTo>
                    <a:pt x="3048431" y="1526438"/>
                  </a:lnTo>
                  <a:lnTo>
                    <a:pt x="3047796" y="1527187"/>
                  </a:lnTo>
                  <a:lnTo>
                    <a:pt x="3047530" y="1529334"/>
                  </a:lnTo>
                  <a:lnTo>
                    <a:pt x="3047885" y="1530159"/>
                  </a:lnTo>
                  <a:lnTo>
                    <a:pt x="3048635" y="1530908"/>
                  </a:lnTo>
                  <a:lnTo>
                    <a:pt x="3052838" y="1535099"/>
                  </a:lnTo>
                  <a:lnTo>
                    <a:pt x="3057042" y="1539328"/>
                  </a:lnTo>
                  <a:lnTo>
                    <a:pt x="3061424" y="1543710"/>
                  </a:lnTo>
                  <a:lnTo>
                    <a:pt x="3061665" y="1543837"/>
                  </a:lnTo>
                  <a:lnTo>
                    <a:pt x="3061957" y="1544040"/>
                  </a:lnTo>
                  <a:lnTo>
                    <a:pt x="3060039" y="1545932"/>
                  </a:lnTo>
                  <a:lnTo>
                    <a:pt x="3058299" y="1547647"/>
                  </a:lnTo>
                  <a:lnTo>
                    <a:pt x="3056572" y="1549374"/>
                  </a:lnTo>
                  <a:lnTo>
                    <a:pt x="3053867" y="1552079"/>
                  </a:lnTo>
                  <a:lnTo>
                    <a:pt x="3051149" y="1554784"/>
                  </a:lnTo>
                  <a:lnTo>
                    <a:pt x="3048457" y="1557502"/>
                  </a:lnTo>
                  <a:lnTo>
                    <a:pt x="3047238" y="1558734"/>
                  </a:lnTo>
                  <a:lnTo>
                    <a:pt x="3047352" y="1560664"/>
                  </a:lnTo>
                  <a:lnTo>
                    <a:pt x="3048673" y="1561744"/>
                  </a:lnTo>
                  <a:lnTo>
                    <a:pt x="3049867" y="1562709"/>
                  </a:lnTo>
                  <a:lnTo>
                    <a:pt x="3051403" y="1562582"/>
                  </a:lnTo>
                  <a:lnTo>
                    <a:pt x="3052584" y="1561401"/>
                  </a:lnTo>
                  <a:lnTo>
                    <a:pt x="3056852" y="1557159"/>
                  </a:lnTo>
                  <a:lnTo>
                    <a:pt x="3061106" y="1552905"/>
                  </a:lnTo>
                  <a:lnTo>
                    <a:pt x="3065526" y="1548498"/>
                  </a:lnTo>
                  <a:lnTo>
                    <a:pt x="3065703" y="1548333"/>
                  </a:lnTo>
                  <a:lnTo>
                    <a:pt x="3065945" y="1548104"/>
                  </a:lnTo>
                  <a:lnTo>
                    <a:pt x="3066123" y="1548333"/>
                  </a:lnTo>
                  <a:lnTo>
                    <a:pt x="3066262" y="1548523"/>
                  </a:lnTo>
                  <a:lnTo>
                    <a:pt x="3066427" y="1548688"/>
                  </a:lnTo>
                  <a:lnTo>
                    <a:pt x="3070568" y="1552854"/>
                  </a:lnTo>
                  <a:lnTo>
                    <a:pt x="3074708" y="1557007"/>
                  </a:lnTo>
                  <a:lnTo>
                    <a:pt x="3078848" y="1561147"/>
                  </a:lnTo>
                  <a:lnTo>
                    <a:pt x="3079102" y="1561414"/>
                  </a:lnTo>
                  <a:lnTo>
                    <a:pt x="3079381" y="1561668"/>
                  </a:lnTo>
                  <a:lnTo>
                    <a:pt x="3079686" y="1561871"/>
                  </a:lnTo>
                  <a:lnTo>
                    <a:pt x="3080550" y="1562468"/>
                  </a:lnTo>
                  <a:lnTo>
                    <a:pt x="3081490" y="1562569"/>
                  </a:lnTo>
                  <a:lnTo>
                    <a:pt x="3083407" y="1561630"/>
                  </a:lnTo>
                  <a:lnTo>
                    <a:pt x="3083966" y="1560868"/>
                  </a:lnTo>
                  <a:lnTo>
                    <a:pt x="3084068" y="1559775"/>
                  </a:lnTo>
                  <a:lnTo>
                    <a:pt x="3084169" y="1558683"/>
                  </a:lnTo>
                  <a:lnTo>
                    <a:pt x="3083674" y="1557870"/>
                  </a:lnTo>
                  <a:lnTo>
                    <a:pt x="3078772" y="1552981"/>
                  </a:lnTo>
                  <a:lnTo>
                    <a:pt x="3074606" y="1548815"/>
                  </a:lnTo>
                  <a:lnTo>
                    <a:pt x="3070275" y="1544497"/>
                  </a:lnTo>
                  <a:lnTo>
                    <a:pt x="3070060" y="1544383"/>
                  </a:lnTo>
                  <a:lnTo>
                    <a:pt x="3069869" y="1544243"/>
                  </a:lnTo>
                  <a:lnTo>
                    <a:pt x="3069831" y="1544066"/>
                  </a:lnTo>
                  <a:lnTo>
                    <a:pt x="3070021" y="1543837"/>
                  </a:lnTo>
                  <a:lnTo>
                    <a:pt x="3070263" y="1543748"/>
                  </a:lnTo>
                  <a:lnTo>
                    <a:pt x="3070428" y="1543583"/>
                  </a:lnTo>
                  <a:lnTo>
                    <a:pt x="3074593" y="1539430"/>
                  </a:lnTo>
                  <a:lnTo>
                    <a:pt x="3078759" y="1535264"/>
                  </a:lnTo>
                  <a:lnTo>
                    <a:pt x="3082912" y="1531099"/>
                  </a:lnTo>
                  <a:lnTo>
                    <a:pt x="3083128" y="1530896"/>
                  </a:lnTo>
                  <a:lnTo>
                    <a:pt x="3083331" y="1530667"/>
                  </a:lnTo>
                  <a:lnTo>
                    <a:pt x="3083522" y="1530426"/>
                  </a:lnTo>
                  <a:lnTo>
                    <a:pt x="3084258" y="1529461"/>
                  </a:lnTo>
                  <a:lnTo>
                    <a:pt x="3084372" y="1528419"/>
                  </a:lnTo>
                  <a:close/>
                </a:path>
                <a:path w="8163559" h="1562735">
                  <a:moveTo>
                    <a:pt x="3084372" y="1147000"/>
                  </a:moveTo>
                  <a:lnTo>
                    <a:pt x="3083179" y="1144841"/>
                  </a:lnTo>
                  <a:lnTo>
                    <a:pt x="3082252" y="1144384"/>
                  </a:lnTo>
                  <a:lnTo>
                    <a:pt x="3080181" y="1144498"/>
                  </a:lnTo>
                  <a:lnTo>
                    <a:pt x="3079585" y="1144943"/>
                  </a:lnTo>
                  <a:lnTo>
                    <a:pt x="3079013" y="1145501"/>
                  </a:lnTo>
                  <a:lnTo>
                    <a:pt x="3074809" y="1149718"/>
                  </a:lnTo>
                  <a:lnTo>
                    <a:pt x="3070606" y="1153922"/>
                  </a:lnTo>
                  <a:lnTo>
                    <a:pt x="3066389" y="1158125"/>
                  </a:lnTo>
                  <a:lnTo>
                    <a:pt x="3066224" y="1158290"/>
                  </a:lnTo>
                  <a:lnTo>
                    <a:pt x="3066059" y="1158443"/>
                  </a:lnTo>
                  <a:lnTo>
                    <a:pt x="3065780" y="1158709"/>
                  </a:lnTo>
                  <a:lnTo>
                    <a:pt x="3065589" y="1158468"/>
                  </a:lnTo>
                  <a:lnTo>
                    <a:pt x="3065462" y="1158227"/>
                  </a:lnTo>
                  <a:lnTo>
                    <a:pt x="3061144" y="1153922"/>
                  </a:lnTo>
                  <a:lnTo>
                    <a:pt x="3052876" y="1145667"/>
                  </a:lnTo>
                  <a:lnTo>
                    <a:pt x="3052661" y="1145463"/>
                  </a:lnTo>
                  <a:lnTo>
                    <a:pt x="3052457" y="1145235"/>
                  </a:lnTo>
                  <a:lnTo>
                    <a:pt x="3052216" y="1145044"/>
                  </a:lnTo>
                  <a:lnTo>
                    <a:pt x="3051365" y="1144358"/>
                  </a:lnTo>
                  <a:lnTo>
                    <a:pt x="3050387" y="1144257"/>
                  </a:lnTo>
                  <a:lnTo>
                    <a:pt x="3048431" y="1145019"/>
                  </a:lnTo>
                  <a:lnTo>
                    <a:pt x="3047796" y="1145768"/>
                  </a:lnTo>
                  <a:lnTo>
                    <a:pt x="3047530" y="1147914"/>
                  </a:lnTo>
                  <a:lnTo>
                    <a:pt x="3047885" y="1148740"/>
                  </a:lnTo>
                  <a:lnTo>
                    <a:pt x="3048635" y="1149477"/>
                  </a:lnTo>
                  <a:lnTo>
                    <a:pt x="3052838" y="1153680"/>
                  </a:lnTo>
                  <a:lnTo>
                    <a:pt x="3057042" y="1157897"/>
                  </a:lnTo>
                  <a:lnTo>
                    <a:pt x="3061424" y="1162291"/>
                  </a:lnTo>
                  <a:lnTo>
                    <a:pt x="3061665" y="1162418"/>
                  </a:lnTo>
                  <a:lnTo>
                    <a:pt x="3061957" y="1162608"/>
                  </a:lnTo>
                  <a:lnTo>
                    <a:pt x="3060039" y="1164513"/>
                  </a:lnTo>
                  <a:lnTo>
                    <a:pt x="3058299" y="1166228"/>
                  </a:lnTo>
                  <a:lnTo>
                    <a:pt x="3056572" y="1167955"/>
                  </a:lnTo>
                  <a:lnTo>
                    <a:pt x="3053867" y="1170660"/>
                  </a:lnTo>
                  <a:lnTo>
                    <a:pt x="3051149" y="1173365"/>
                  </a:lnTo>
                  <a:lnTo>
                    <a:pt x="3048457" y="1176083"/>
                  </a:lnTo>
                  <a:lnTo>
                    <a:pt x="3047238" y="1177315"/>
                  </a:lnTo>
                  <a:lnTo>
                    <a:pt x="3047352" y="1179245"/>
                  </a:lnTo>
                  <a:lnTo>
                    <a:pt x="3049867" y="1181290"/>
                  </a:lnTo>
                  <a:lnTo>
                    <a:pt x="3051403" y="1181163"/>
                  </a:lnTo>
                  <a:lnTo>
                    <a:pt x="3056852" y="1175740"/>
                  </a:lnTo>
                  <a:lnTo>
                    <a:pt x="3061106" y="1171486"/>
                  </a:lnTo>
                  <a:lnTo>
                    <a:pt x="3065361" y="1167244"/>
                  </a:lnTo>
                  <a:lnTo>
                    <a:pt x="3065526" y="1167079"/>
                  </a:lnTo>
                  <a:lnTo>
                    <a:pt x="3065703" y="1166914"/>
                  </a:lnTo>
                  <a:lnTo>
                    <a:pt x="3065945" y="1166685"/>
                  </a:lnTo>
                  <a:lnTo>
                    <a:pt x="3066123" y="1166914"/>
                  </a:lnTo>
                  <a:lnTo>
                    <a:pt x="3066262" y="1167104"/>
                  </a:lnTo>
                  <a:lnTo>
                    <a:pt x="3066427" y="1167269"/>
                  </a:lnTo>
                  <a:lnTo>
                    <a:pt x="3070568" y="1171422"/>
                  </a:lnTo>
                  <a:lnTo>
                    <a:pt x="3074708" y="1175575"/>
                  </a:lnTo>
                  <a:lnTo>
                    <a:pt x="3078848" y="1179728"/>
                  </a:lnTo>
                  <a:lnTo>
                    <a:pt x="3079102" y="1179995"/>
                  </a:lnTo>
                  <a:lnTo>
                    <a:pt x="3079381" y="1180249"/>
                  </a:lnTo>
                  <a:lnTo>
                    <a:pt x="3079686" y="1180452"/>
                  </a:lnTo>
                  <a:lnTo>
                    <a:pt x="3080550" y="1181036"/>
                  </a:lnTo>
                  <a:lnTo>
                    <a:pt x="3081490" y="1181150"/>
                  </a:lnTo>
                  <a:lnTo>
                    <a:pt x="3083407" y="1180211"/>
                  </a:lnTo>
                  <a:lnTo>
                    <a:pt x="3083966" y="1179449"/>
                  </a:lnTo>
                  <a:lnTo>
                    <a:pt x="3084068" y="1178356"/>
                  </a:lnTo>
                  <a:lnTo>
                    <a:pt x="3084169" y="1177264"/>
                  </a:lnTo>
                  <a:lnTo>
                    <a:pt x="3083674" y="1176451"/>
                  </a:lnTo>
                  <a:lnTo>
                    <a:pt x="3078772" y="1171562"/>
                  </a:lnTo>
                  <a:lnTo>
                    <a:pt x="3074606" y="1167396"/>
                  </a:lnTo>
                  <a:lnTo>
                    <a:pt x="3070275" y="1163078"/>
                  </a:lnTo>
                  <a:lnTo>
                    <a:pt x="3070060" y="1162964"/>
                  </a:lnTo>
                  <a:lnTo>
                    <a:pt x="3069869" y="1162824"/>
                  </a:lnTo>
                  <a:lnTo>
                    <a:pt x="3069831" y="1162634"/>
                  </a:lnTo>
                  <a:lnTo>
                    <a:pt x="3070021" y="1162418"/>
                  </a:lnTo>
                  <a:lnTo>
                    <a:pt x="3070263" y="1162329"/>
                  </a:lnTo>
                  <a:lnTo>
                    <a:pt x="3070428" y="1162164"/>
                  </a:lnTo>
                  <a:lnTo>
                    <a:pt x="3084258" y="1148029"/>
                  </a:lnTo>
                  <a:lnTo>
                    <a:pt x="3084372" y="1147000"/>
                  </a:lnTo>
                  <a:close/>
                </a:path>
                <a:path w="8163559" h="1562735">
                  <a:moveTo>
                    <a:pt x="3084372" y="765581"/>
                  </a:moveTo>
                  <a:lnTo>
                    <a:pt x="3083179" y="763422"/>
                  </a:lnTo>
                  <a:lnTo>
                    <a:pt x="3082252" y="762965"/>
                  </a:lnTo>
                  <a:lnTo>
                    <a:pt x="3080181" y="763079"/>
                  </a:lnTo>
                  <a:lnTo>
                    <a:pt x="3079585" y="763524"/>
                  </a:lnTo>
                  <a:lnTo>
                    <a:pt x="3079013" y="764082"/>
                  </a:lnTo>
                  <a:lnTo>
                    <a:pt x="3074809" y="768299"/>
                  </a:lnTo>
                  <a:lnTo>
                    <a:pt x="3070606" y="772502"/>
                  </a:lnTo>
                  <a:lnTo>
                    <a:pt x="3066389" y="776706"/>
                  </a:lnTo>
                  <a:lnTo>
                    <a:pt x="3066224" y="776859"/>
                  </a:lnTo>
                  <a:lnTo>
                    <a:pt x="3066059" y="777011"/>
                  </a:lnTo>
                  <a:lnTo>
                    <a:pt x="3065780" y="777290"/>
                  </a:lnTo>
                  <a:lnTo>
                    <a:pt x="3065589" y="777049"/>
                  </a:lnTo>
                  <a:lnTo>
                    <a:pt x="3065462" y="776808"/>
                  </a:lnTo>
                  <a:lnTo>
                    <a:pt x="3061144" y="772502"/>
                  </a:lnTo>
                  <a:lnTo>
                    <a:pt x="3052876" y="764247"/>
                  </a:lnTo>
                  <a:lnTo>
                    <a:pt x="3052661" y="764032"/>
                  </a:lnTo>
                  <a:lnTo>
                    <a:pt x="3052457" y="763816"/>
                  </a:lnTo>
                  <a:lnTo>
                    <a:pt x="3052216" y="763625"/>
                  </a:lnTo>
                  <a:lnTo>
                    <a:pt x="3051365" y="762939"/>
                  </a:lnTo>
                  <a:lnTo>
                    <a:pt x="3050387" y="762838"/>
                  </a:lnTo>
                  <a:lnTo>
                    <a:pt x="3048431" y="763600"/>
                  </a:lnTo>
                  <a:lnTo>
                    <a:pt x="3047796" y="764349"/>
                  </a:lnTo>
                  <a:lnTo>
                    <a:pt x="3047530" y="766483"/>
                  </a:lnTo>
                  <a:lnTo>
                    <a:pt x="3047885" y="767321"/>
                  </a:lnTo>
                  <a:lnTo>
                    <a:pt x="3048635" y="768057"/>
                  </a:lnTo>
                  <a:lnTo>
                    <a:pt x="3052838" y="772261"/>
                  </a:lnTo>
                  <a:lnTo>
                    <a:pt x="3057042" y="776478"/>
                  </a:lnTo>
                  <a:lnTo>
                    <a:pt x="3061424" y="780872"/>
                  </a:lnTo>
                  <a:lnTo>
                    <a:pt x="3061665" y="780999"/>
                  </a:lnTo>
                  <a:lnTo>
                    <a:pt x="3061957" y="781189"/>
                  </a:lnTo>
                  <a:lnTo>
                    <a:pt x="3060039" y="783082"/>
                  </a:lnTo>
                  <a:lnTo>
                    <a:pt x="3058299" y="784809"/>
                  </a:lnTo>
                  <a:lnTo>
                    <a:pt x="3056572" y="786536"/>
                  </a:lnTo>
                  <a:lnTo>
                    <a:pt x="3053867" y="789241"/>
                  </a:lnTo>
                  <a:lnTo>
                    <a:pt x="3051149" y="791946"/>
                  </a:lnTo>
                  <a:lnTo>
                    <a:pt x="3048457" y="794664"/>
                  </a:lnTo>
                  <a:lnTo>
                    <a:pt x="3047238" y="795896"/>
                  </a:lnTo>
                  <a:lnTo>
                    <a:pt x="3047352" y="797826"/>
                  </a:lnTo>
                  <a:lnTo>
                    <a:pt x="3049867" y="799871"/>
                  </a:lnTo>
                  <a:lnTo>
                    <a:pt x="3051403" y="799744"/>
                  </a:lnTo>
                  <a:lnTo>
                    <a:pt x="3056852" y="794321"/>
                  </a:lnTo>
                  <a:lnTo>
                    <a:pt x="3061106" y="790067"/>
                  </a:lnTo>
                  <a:lnTo>
                    <a:pt x="3065361" y="785825"/>
                  </a:lnTo>
                  <a:lnTo>
                    <a:pt x="3065526" y="785660"/>
                  </a:lnTo>
                  <a:lnTo>
                    <a:pt x="3065703" y="785495"/>
                  </a:lnTo>
                  <a:lnTo>
                    <a:pt x="3065945" y="785266"/>
                  </a:lnTo>
                  <a:lnTo>
                    <a:pt x="3066123" y="785482"/>
                  </a:lnTo>
                  <a:lnTo>
                    <a:pt x="3066262" y="785685"/>
                  </a:lnTo>
                  <a:lnTo>
                    <a:pt x="3066427" y="785850"/>
                  </a:lnTo>
                  <a:lnTo>
                    <a:pt x="3070568" y="790003"/>
                  </a:lnTo>
                  <a:lnTo>
                    <a:pt x="3074708" y="794156"/>
                  </a:lnTo>
                  <a:lnTo>
                    <a:pt x="3078848" y="798309"/>
                  </a:lnTo>
                  <a:lnTo>
                    <a:pt x="3079102" y="798563"/>
                  </a:lnTo>
                  <a:lnTo>
                    <a:pt x="3079381" y="798817"/>
                  </a:lnTo>
                  <a:lnTo>
                    <a:pt x="3079686" y="799033"/>
                  </a:lnTo>
                  <a:lnTo>
                    <a:pt x="3080550" y="799617"/>
                  </a:lnTo>
                  <a:lnTo>
                    <a:pt x="3081490" y="799731"/>
                  </a:lnTo>
                  <a:lnTo>
                    <a:pt x="3083407" y="798791"/>
                  </a:lnTo>
                  <a:lnTo>
                    <a:pt x="3083966" y="798029"/>
                  </a:lnTo>
                  <a:lnTo>
                    <a:pt x="3084068" y="796937"/>
                  </a:lnTo>
                  <a:lnTo>
                    <a:pt x="3084169" y="795845"/>
                  </a:lnTo>
                  <a:lnTo>
                    <a:pt x="3083674" y="795032"/>
                  </a:lnTo>
                  <a:lnTo>
                    <a:pt x="3078772" y="790143"/>
                  </a:lnTo>
                  <a:lnTo>
                    <a:pt x="3074606" y="785977"/>
                  </a:lnTo>
                  <a:lnTo>
                    <a:pt x="3070275" y="781659"/>
                  </a:lnTo>
                  <a:lnTo>
                    <a:pt x="3070060" y="781545"/>
                  </a:lnTo>
                  <a:lnTo>
                    <a:pt x="3069869" y="781405"/>
                  </a:lnTo>
                  <a:lnTo>
                    <a:pt x="3069831" y="781215"/>
                  </a:lnTo>
                  <a:lnTo>
                    <a:pt x="3070021" y="780999"/>
                  </a:lnTo>
                  <a:lnTo>
                    <a:pt x="3070263" y="780910"/>
                  </a:lnTo>
                  <a:lnTo>
                    <a:pt x="3070428" y="780745"/>
                  </a:lnTo>
                  <a:lnTo>
                    <a:pt x="3084258" y="766610"/>
                  </a:lnTo>
                  <a:lnTo>
                    <a:pt x="3084372" y="765581"/>
                  </a:lnTo>
                  <a:close/>
                </a:path>
                <a:path w="8163559" h="1562735">
                  <a:moveTo>
                    <a:pt x="3084372" y="384149"/>
                  </a:moveTo>
                  <a:lnTo>
                    <a:pt x="3083179" y="382003"/>
                  </a:lnTo>
                  <a:lnTo>
                    <a:pt x="3082252" y="381546"/>
                  </a:lnTo>
                  <a:lnTo>
                    <a:pt x="3080181" y="381660"/>
                  </a:lnTo>
                  <a:lnTo>
                    <a:pt x="3079585" y="382092"/>
                  </a:lnTo>
                  <a:lnTo>
                    <a:pt x="3079013" y="382663"/>
                  </a:lnTo>
                  <a:lnTo>
                    <a:pt x="3074809" y="386867"/>
                  </a:lnTo>
                  <a:lnTo>
                    <a:pt x="3070606" y="391071"/>
                  </a:lnTo>
                  <a:lnTo>
                    <a:pt x="3066389" y="395274"/>
                  </a:lnTo>
                  <a:lnTo>
                    <a:pt x="3066224" y="395439"/>
                  </a:lnTo>
                  <a:lnTo>
                    <a:pt x="3066059" y="395592"/>
                  </a:lnTo>
                  <a:lnTo>
                    <a:pt x="3065780" y="395859"/>
                  </a:lnTo>
                  <a:lnTo>
                    <a:pt x="3065589" y="395617"/>
                  </a:lnTo>
                  <a:lnTo>
                    <a:pt x="3065462" y="395389"/>
                  </a:lnTo>
                  <a:lnTo>
                    <a:pt x="3061144" y="391083"/>
                  </a:lnTo>
                  <a:lnTo>
                    <a:pt x="3052876" y="382828"/>
                  </a:lnTo>
                  <a:lnTo>
                    <a:pt x="3052661" y="382612"/>
                  </a:lnTo>
                  <a:lnTo>
                    <a:pt x="3052457" y="382397"/>
                  </a:lnTo>
                  <a:lnTo>
                    <a:pt x="3052216" y="382206"/>
                  </a:lnTo>
                  <a:lnTo>
                    <a:pt x="3051365" y="381508"/>
                  </a:lnTo>
                  <a:lnTo>
                    <a:pt x="3050387" y="381419"/>
                  </a:lnTo>
                  <a:lnTo>
                    <a:pt x="3048431" y="382181"/>
                  </a:lnTo>
                  <a:lnTo>
                    <a:pt x="3047796" y="382917"/>
                  </a:lnTo>
                  <a:lnTo>
                    <a:pt x="3047530" y="385064"/>
                  </a:lnTo>
                  <a:lnTo>
                    <a:pt x="3047885" y="385902"/>
                  </a:lnTo>
                  <a:lnTo>
                    <a:pt x="3048635" y="386638"/>
                  </a:lnTo>
                  <a:lnTo>
                    <a:pt x="3052838" y="390842"/>
                  </a:lnTo>
                  <a:lnTo>
                    <a:pt x="3057042" y="395058"/>
                  </a:lnTo>
                  <a:lnTo>
                    <a:pt x="3061424" y="399453"/>
                  </a:lnTo>
                  <a:lnTo>
                    <a:pt x="3061665" y="399567"/>
                  </a:lnTo>
                  <a:lnTo>
                    <a:pt x="3061957" y="399770"/>
                  </a:lnTo>
                  <a:lnTo>
                    <a:pt x="3060039" y="401662"/>
                  </a:lnTo>
                  <a:lnTo>
                    <a:pt x="3058299" y="403390"/>
                  </a:lnTo>
                  <a:lnTo>
                    <a:pt x="3056572" y="405117"/>
                  </a:lnTo>
                  <a:lnTo>
                    <a:pt x="3053867" y="407822"/>
                  </a:lnTo>
                  <a:lnTo>
                    <a:pt x="3051149" y="410514"/>
                  </a:lnTo>
                  <a:lnTo>
                    <a:pt x="3048457" y="413245"/>
                  </a:lnTo>
                  <a:lnTo>
                    <a:pt x="3047238" y="414477"/>
                  </a:lnTo>
                  <a:lnTo>
                    <a:pt x="3047352" y="416407"/>
                  </a:lnTo>
                  <a:lnTo>
                    <a:pt x="3048673" y="417474"/>
                  </a:lnTo>
                  <a:lnTo>
                    <a:pt x="3049867" y="418452"/>
                  </a:lnTo>
                  <a:lnTo>
                    <a:pt x="3051403" y="418325"/>
                  </a:lnTo>
                  <a:lnTo>
                    <a:pt x="3056852" y="412902"/>
                  </a:lnTo>
                  <a:lnTo>
                    <a:pt x="3061106" y="408647"/>
                  </a:lnTo>
                  <a:lnTo>
                    <a:pt x="3065361" y="404393"/>
                  </a:lnTo>
                  <a:lnTo>
                    <a:pt x="3065526" y="404228"/>
                  </a:lnTo>
                  <a:lnTo>
                    <a:pt x="3065703" y="404075"/>
                  </a:lnTo>
                  <a:lnTo>
                    <a:pt x="3065945" y="403847"/>
                  </a:lnTo>
                  <a:lnTo>
                    <a:pt x="3066123" y="404063"/>
                  </a:lnTo>
                  <a:lnTo>
                    <a:pt x="3066262" y="404266"/>
                  </a:lnTo>
                  <a:lnTo>
                    <a:pt x="3066427" y="404431"/>
                  </a:lnTo>
                  <a:lnTo>
                    <a:pt x="3070568" y="408584"/>
                  </a:lnTo>
                  <a:lnTo>
                    <a:pt x="3074708" y="412737"/>
                  </a:lnTo>
                  <a:lnTo>
                    <a:pt x="3078848" y="416890"/>
                  </a:lnTo>
                  <a:lnTo>
                    <a:pt x="3079102" y="417144"/>
                  </a:lnTo>
                  <a:lnTo>
                    <a:pt x="3079381" y="417398"/>
                  </a:lnTo>
                  <a:lnTo>
                    <a:pt x="3079686" y="417601"/>
                  </a:lnTo>
                  <a:lnTo>
                    <a:pt x="3080550" y="418198"/>
                  </a:lnTo>
                  <a:lnTo>
                    <a:pt x="3081490" y="418312"/>
                  </a:lnTo>
                  <a:lnTo>
                    <a:pt x="3083407" y="417372"/>
                  </a:lnTo>
                  <a:lnTo>
                    <a:pt x="3083966" y="416610"/>
                  </a:lnTo>
                  <a:lnTo>
                    <a:pt x="3084068" y="415518"/>
                  </a:lnTo>
                  <a:lnTo>
                    <a:pt x="3084169" y="414426"/>
                  </a:lnTo>
                  <a:lnTo>
                    <a:pt x="3083674" y="413613"/>
                  </a:lnTo>
                  <a:lnTo>
                    <a:pt x="3078772" y="408724"/>
                  </a:lnTo>
                  <a:lnTo>
                    <a:pt x="3074606" y="404558"/>
                  </a:lnTo>
                  <a:lnTo>
                    <a:pt x="3070275" y="400240"/>
                  </a:lnTo>
                  <a:lnTo>
                    <a:pt x="3070060" y="400126"/>
                  </a:lnTo>
                  <a:lnTo>
                    <a:pt x="3069869" y="399986"/>
                  </a:lnTo>
                  <a:lnTo>
                    <a:pt x="3069831" y="399796"/>
                  </a:lnTo>
                  <a:lnTo>
                    <a:pt x="3070021" y="399580"/>
                  </a:lnTo>
                  <a:lnTo>
                    <a:pt x="3070263" y="399491"/>
                  </a:lnTo>
                  <a:lnTo>
                    <a:pt x="3070428" y="399326"/>
                  </a:lnTo>
                  <a:lnTo>
                    <a:pt x="3084258" y="385191"/>
                  </a:lnTo>
                  <a:lnTo>
                    <a:pt x="3084372" y="384149"/>
                  </a:lnTo>
                  <a:close/>
                </a:path>
                <a:path w="8163559" h="1562735">
                  <a:moveTo>
                    <a:pt x="3084372" y="2730"/>
                  </a:moveTo>
                  <a:lnTo>
                    <a:pt x="3083179" y="584"/>
                  </a:lnTo>
                  <a:lnTo>
                    <a:pt x="3082252" y="127"/>
                  </a:lnTo>
                  <a:lnTo>
                    <a:pt x="3080181" y="241"/>
                  </a:lnTo>
                  <a:lnTo>
                    <a:pt x="3079585" y="673"/>
                  </a:lnTo>
                  <a:lnTo>
                    <a:pt x="3079013" y="1244"/>
                  </a:lnTo>
                  <a:lnTo>
                    <a:pt x="3074809" y="5448"/>
                  </a:lnTo>
                  <a:lnTo>
                    <a:pt x="3070606" y="9652"/>
                  </a:lnTo>
                  <a:lnTo>
                    <a:pt x="3066389" y="13855"/>
                  </a:lnTo>
                  <a:lnTo>
                    <a:pt x="3066224" y="14020"/>
                  </a:lnTo>
                  <a:lnTo>
                    <a:pt x="3066059" y="14173"/>
                  </a:lnTo>
                  <a:lnTo>
                    <a:pt x="3065780" y="14439"/>
                  </a:lnTo>
                  <a:lnTo>
                    <a:pt x="3065589" y="14198"/>
                  </a:lnTo>
                  <a:lnTo>
                    <a:pt x="3065462" y="13970"/>
                  </a:lnTo>
                  <a:lnTo>
                    <a:pt x="3061144" y="9652"/>
                  </a:lnTo>
                  <a:lnTo>
                    <a:pt x="3052876" y="1409"/>
                  </a:lnTo>
                  <a:lnTo>
                    <a:pt x="3052661" y="1193"/>
                  </a:lnTo>
                  <a:lnTo>
                    <a:pt x="3052457" y="965"/>
                  </a:lnTo>
                  <a:lnTo>
                    <a:pt x="3052216" y="787"/>
                  </a:lnTo>
                  <a:lnTo>
                    <a:pt x="3051365" y="88"/>
                  </a:lnTo>
                  <a:lnTo>
                    <a:pt x="3050387" y="0"/>
                  </a:lnTo>
                  <a:lnTo>
                    <a:pt x="3048431" y="762"/>
                  </a:lnTo>
                  <a:lnTo>
                    <a:pt x="3047796" y="1498"/>
                  </a:lnTo>
                  <a:lnTo>
                    <a:pt x="3047530" y="3644"/>
                  </a:lnTo>
                  <a:lnTo>
                    <a:pt x="3047885" y="4483"/>
                  </a:lnTo>
                  <a:lnTo>
                    <a:pt x="3048635" y="5219"/>
                  </a:lnTo>
                  <a:lnTo>
                    <a:pt x="3052838" y="9423"/>
                  </a:lnTo>
                  <a:lnTo>
                    <a:pt x="3057042" y="13639"/>
                  </a:lnTo>
                  <a:lnTo>
                    <a:pt x="3061424" y="18034"/>
                  </a:lnTo>
                  <a:lnTo>
                    <a:pt x="3061665" y="18148"/>
                  </a:lnTo>
                  <a:lnTo>
                    <a:pt x="3061957" y="18351"/>
                  </a:lnTo>
                  <a:lnTo>
                    <a:pt x="3060039" y="20243"/>
                  </a:lnTo>
                  <a:lnTo>
                    <a:pt x="3058299" y="21958"/>
                  </a:lnTo>
                  <a:lnTo>
                    <a:pt x="3056572" y="23685"/>
                  </a:lnTo>
                  <a:lnTo>
                    <a:pt x="3053867" y="26403"/>
                  </a:lnTo>
                  <a:lnTo>
                    <a:pt x="3051149" y="29095"/>
                  </a:lnTo>
                  <a:lnTo>
                    <a:pt x="3048457" y="31826"/>
                  </a:lnTo>
                  <a:lnTo>
                    <a:pt x="3047238" y="33058"/>
                  </a:lnTo>
                  <a:lnTo>
                    <a:pt x="3047352" y="34988"/>
                  </a:lnTo>
                  <a:lnTo>
                    <a:pt x="3048673" y="36055"/>
                  </a:lnTo>
                  <a:lnTo>
                    <a:pt x="3049867" y="37020"/>
                  </a:lnTo>
                  <a:lnTo>
                    <a:pt x="3051403" y="36906"/>
                  </a:lnTo>
                  <a:lnTo>
                    <a:pt x="3056852" y="31483"/>
                  </a:lnTo>
                  <a:lnTo>
                    <a:pt x="3061106" y="27228"/>
                  </a:lnTo>
                  <a:lnTo>
                    <a:pt x="3065361" y="22974"/>
                  </a:lnTo>
                  <a:lnTo>
                    <a:pt x="3065526" y="22809"/>
                  </a:lnTo>
                  <a:lnTo>
                    <a:pt x="3065703" y="22656"/>
                  </a:lnTo>
                  <a:lnTo>
                    <a:pt x="3065945" y="22428"/>
                  </a:lnTo>
                  <a:lnTo>
                    <a:pt x="3066123" y="22644"/>
                  </a:lnTo>
                  <a:lnTo>
                    <a:pt x="3066262" y="22847"/>
                  </a:lnTo>
                  <a:lnTo>
                    <a:pt x="3066427" y="23012"/>
                  </a:lnTo>
                  <a:lnTo>
                    <a:pt x="3070568" y="27165"/>
                  </a:lnTo>
                  <a:lnTo>
                    <a:pt x="3074708" y="31318"/>
                  </a:lnTo>
                  <a:lnTo>
                    <a:pt x="3078848" y="35471"/>
                  </a:lnTo>
                  <a:lnTo>
                    <a:pt x="3079102" y="35725"/>
                  </a:lnTo>
                  <a:lnTo>
                    <a:pt x="3079381" y="35979"/>
                  </a:lnTo>
                  <a:lnTo>
                    <a:pt x="3079686" y="36182"/>
                  </a:lnTo>
                  <a:lnTo>
                    <a:pt x="3080550" y="36779"/>
                  </a:lnTo>
                  <a:lnTo>
                    <a:pt x="3081490" y="36880"/>
                  </a:lnTo>
                  <a:lnTo>
                    <a:pt x="3083407" y="35953"/>
                  </a:lnTo>
                  <a:lnTo>
                    <a:pt x="3083966" y="35179"/>
                  </a:lnTo>
                  <a:lnTo>
                    <a:pt x="3084068" y="34086"/>
                  </a:lnTo>
                  <a:lnTo>
                    <a:pt x="3084169" y="32994"/>
                  </a:lnTo>
                  <a:lnTo>
                    <a:pt x="3083674" y="32194"/>
                  </a:lnTo>
                  <a:lnTo>
                    <a:pt x="3078772" y="27305"/>
                  </a:lnTo>
                  <a:lnTo>
                    <a:pt x="3074606" y="23139"/>
                  </a:lnTo>
                  <a:lnTo>
                    <a:pt x="3070275" y="18808"/>
                  </a:lnTo>
                  <a:lnTo>
                    <a:pt x="3070060" y="18694"/>
                  </a:lnTo>
                  <a:lnTo>
                    <a:pt x="3069869" y="18567"/>
                  </a:lnTo>
                  <a:lnTo>
                    <a:pt x="3069831" y="18376"/>
                  </a:lnTo>
                  <a:lnTo>
                    <a:pt x="3070021" y="18161"/>
                  </a:lnTo>
                  <a:lnTo>
                    <a:pt x="3070263" y="18072"/>
                  </a:lnTo>
                  <a:lnTo>
                    <a:pt x="3070428" y="17907"/>
                  </a:lnTo>
                  <a:lnTo>
                    <a:pt x="3074593" y="13741"/>
                  </a:lnTo>
                  <a:lnTo>
                    <a:pt x="3078759" y="9588"/>
                  </a:lnTo>
                  <a:lnTo>
                    <a:pt x="3083128" y="5207"/>
                  </a:lnTo>
                  <a:lnTo>
                    <a:pt x="3083331" y="4978"/>
                  </a:lnTo>
                  <a:lnTo>
                    <a:pt x="3083522" y="4749"/>
                  </a:lnTo>
                  <a:lnTo>
                    <a:pt x="3084258" y="3771"/>
                  </a:lnTo>
                  <a:lnTo>
                    <a:pt x="3084372" y="2730"/>
                  </a:lnTo>
                  <a:close/>
                </a:path>
                <a:path w="8163559" h="1562735">
                  <a:moveTo>
                    <a:pt x="3592245" y="1528419"/>
                  </a:moveTo>
                  <a:lnTo>
                    <a:pt x="3591649" y="1527340"/>
                  </a:lnTo>
                  <a:lnTo>
                    <a:pt x="3591052" y="1526260"/>
                  </a:lnTo>
                  <a:lnTo>
                    <a:pt x="3590125" y="1525816"/>
                  </a:lnTo>
                  <a:lnTo>
                    <a:pt x="3588054" y="1525930"/>
                  </a:lnTo>
                  <a:lnTo>
                    <a:pt x="3587458" y="1526362"/>
                  </a:lnTo>
                  <a:lnTo>
                    <a:pt x="3586886" y="1526921"/>
                  </a:lnTo>
                  <a:lnTo>
                    <a:pt x="3582682" y="1531137"/>
                  </a:lnTo>
                  <a:lnTo>
                    <a:pt x="3578479" y="1535341"/>
                  </a:lnTo>
                  <a:lnTo>
                    <a:pt x="3574262" y="1539544"/>
                  </a:lnTo>
                  <a:lnTo>
                    <a:pt x="3574097" y="1539709"/>
                  </a:lnTo>
                  <a:lnTo>
                    <a:pt x="3573932" y="1539862"/>
                  </a:lnTo>
                  <a:lnTo>
                    <a:pt x="3573653" y="1540129"/>
                  </a:lnTo>
                  <a:lnTo>
                    <a:pt x="3573462" y="1539887"/>
                  </a:lnTo>
                  <a:lnTo>
                    <a:pt x="3573335" y="1539659"/>
                  </a:lnTo>
                  <a:lnTo>
                    <a:pt x="3569017" y="1535341"/>
                  </a:lnTo>
                  <a:lnTo>
                    <a:pt x="3560749" y="1527098"/>
                  </a:lnTo>
                  <a:lnTo>
                    <a:pt x="3560534" y="1526882"/>
                  </a:lnTo>
                  <a:lnTo>
                    <a:pt x="3560330" y="1526654"/>
                  </a:lnTo>
                  <a:lnTo>
                    <a:pt x="3560089" y="1526463"/>
                  </a:lnTo>
                  <a:lnTo>
                    <a:pt x="3559238" y="1525778"/>
                  </a:lnTo>
                  <a:lnTo>
                    <a:pt x="3558260" y="1525676"/>
                  </a:lnTo>
                  <a:lnTo>
                    <a:pt x="3556304" y="1526438"/>
                  </a:lnTo>
                  <a:lnTo>
                    <a:pt x="3555669" y="1527187"/>
                  </a:lnTo>
                  <a:lnTo>
                    <a:pt x="3555403" y="1529334"/>
                  </a:lnTo>
                  <a:lnTo>
                    <a:pt x="3555758" y="1530159"/>
                  </a:lnTo>
                  <a:lnTo>
                    <a:pt x="3556508" y="1530908"/>
                  </a:lnTo>
                  <a:lnTo>
                    <a:pt x="3560724" y="1535099"/>
                  </a:lnTo>
                  <a:lnTo>
                    <a:pt x="3564915" y="1539328"/>
                  </a:lnTo>
                  <a:lnTo>
                    <a:pt x="3569297" y="1543710"/>
                  </a:lnTo>
                  <a:lnTo>
                    <a:pt x="3569538" y="1543837"/>
                  </a:lnTo>
                  <a:lnTo>
                    <a:pt x="3569830" y="1544040"/>
                  </a:lnTo>
                  <a:lnTo>
                    <a:pt x="3567912" y="1545932"/>
                  </a:lnTo>
                  <a:lnTo>
                    <a:pt x="3566172" y="1547647"/>
                  </a:lnTo>
                  <a:lnTo>
                    <a:pt x="3564445" y="1549374"/>
                  </a:lnTo>
                  <a:lnTo>
                    <a:pt x="3561740" y="1552079"/>
                  </a:lnTo>
                  <a:lnTo>
                    <a:pt x="3559022" y="1554784"/>
                  </a:lnTo>
                  <a:lnTo>
                    <a:pt x="3555111" y="1558734"/>
                  </a:lnTo>
                  <a:lnTo>
                    <a:pt x="3555225" y="1560664"/>
                  </a:lnTo>
                  <a:lnTo>
                    <a:pt x="3556546" y="1561744"/>
                  </a:lnTo>
                  <a:lnTo>
                    <a:pt x="3557740" y="1562709"/>
                  </a:lnTo>
                  <a:lnTo>
                    <a:pt x="3559276" y="1562582"/>
                  </a:lnTo>
                  <a:lnTo>
                    <a:pt x="3564725" y="1557159"/>
                  </a:lnTo>
                  <a:lnTo>
                    <a:pt x="3568979" y="1552905"/>
                  </a:lnTo>
                  <a:lnTo>
                    <a:pt x="3573399" y="1548498"/>
                  </a:lnTo>
                  <a:lnTo>
                    <a:pt x="3573576" y="1548333"/>
                  </a:lnTo>
                  <a:lnTo>
                    <a:pt x="3573818" y="1548104"/>
                  </a:lnTo>
                  <a:lnTo>
                    <a:pt x="3573996" y="1548333"/>
                  </a:lnTo>
                  <a:lnTo>
                    <a:pt x="3574135" y="1548523"/>
                  </a:lnTo>
                  <a:lnTo>
                    <a:pt x="3574300" y="1548688"/>
                  </a:lnTo>
                  <a:lnTo>
                    <a:pt x="3578441" y="1552854"/>
                  </a:lnTo>
                  <a:lnTo>
                    <a:pt x="3582581" y="1557007"/>
                  </a:lnTo>
                  <a:lnTo>
                    <a:pt x="3586721" y="1561147"/>
                  </a:lnTo>
                  <a:lnTo>
                    <a:pt x="3586975" y="1561414"/>
                  </a:lnTo>
                  <a:lnTo>
                    <a:pt x="3587254" y="1561668"/>
                  </a:lnTo>
                  <a:lnTo>
                    <a:pt x="3587559" y="1561871"/>
                  </a:lnTo>
                  <a:lnTo>
                    <a:pt x="3588423" y="1562468"/>
                  </a:lnTo>
                  <a:lnTo>
                    <a:pt x="3589363" y="1562569"/>
                  </a:lnTo>
                  <a:lnTo>
                    <a:pt x="3591280" y="1561630"/>
                  </a:lnTo>
                  <a:lnTo>
                    <a:pt x="3591839" y="1560868"/>
                  </a:lnTo>
                  <a:lnTo>
                    <a:pt x="3591941" y="1559775"/>
                  </a:lnTo>
                  <a:lnTo>
                    <a:pt x="3592042" y="1558683"/>
                  </a:lnTo>
                  <a:lnTo>
                    <a:pt x="3591547" y="1557870"/>
                  </a:lnTo>
                  <a:lnTo>
                    <a:pt x="3586645" y="1552981"/>
                  </a:lnTo>
                  <a:lnTo>
                    <a:pt x="3582479" y="1548815"/>
                  </a:lnTo>
                  <a:lnTo>
                    <a:pt x="3578148" y="1544497"/>
                  </a:lnTo>
                  <a:lnTo>
                    <a:pt x="3577933" y="1544383"/>
                  </a:lnTo>
                  <a:lnTo>
                    <a:pt x="3577742" y="1544243"/>
                  </a:lnTo>
                  <a:lnTo>
                    <a:pt x="3577704" y="1544066"/>
                  </a:lnTo>
                  <a:lnTo>
                    <a:pt x="3577894" y="1543837"/>
                  </a:lnTo>
                  <a:lnTo>
                    <a:pt x="3578136" y="1543748"/>
                  </a:lnTo>
                  <a:lnTo>
                    <a:pt x="3578301" y="1543583"/>
                  </a:lnTo>
                  <a:lnTo>
                    <a:pt x="3582466" y="1539430"/>
                  </a:lnTo>
                  <a:lnTo>
                    <a:pt x="3586632" y="1535264"/>
                  </a:lnTo>
                  <a:lnTo>
                    <a:pt x="3590785" y="1531099"/>
                  </a:lnTo>
                  <a:lnTo>
                    <a:pt x="3591001" y="1530896"/>
                  </a:lnTo>
                  <a:lnTo>
                    <a:pt x="3591204" y="1530667"/>
                  </a:lnTo>
                  <a:lnTo>
                    <a:pt x="3591395" y="1530426"/>
                  </a:lnTo>
                  <a:lnTo>
                    <a:pt x="3592131" y="1529461"/>
                  </a:lnTo>
                  <a:lnTo>
                    <a:pt x="3592245" y="1528419"/>
                  </a:lnTo>
                  <a:close/>
                </a:path>
                <a:path w="8163559" h="1562735">
                  <a:moveTo>
                    <a:pt x="3592245" y="1147000"/>
                  </a:moveTo>
                  <a:lnTo>
                    <a:pt x="3591052" y="1144841"/>
                  </a:lnTo>
                  <a:lnTo>
                    <a:pt x="3590125" y="1144384"/>
                  </a:lnTo>
                  <a:lnTo>
                    <a:pt x="3588054" y="1144498"/>
                  </a:lnTo>
                  <a:lnTo>
                    <a:pt x="3587458" y="1144943"/>
                  </a:lnTo>
                  <a:lnTo>
                    <a:pt x="3586886" y="1145501"/>
                  </a:lnTo>
                  <a:lnTo>
                    <a:pt x="3582682" y="1149718"/>
                  </a:lnTo>
                  <a:lnTo>
                    <a:pt x="3578479" y="1153922"/>
                  </a:lnTo>
                  <a:lnTo>
                    <a:pt x="3574262" y="1158125"/>
                  </a:lnTo>
                  <a:lnTo>
                    <a:pt x="3574097" y="1158290"/>
                  </a:lnTo>
                  <a:lnTo>
                    <a:pt x="3573932" y="1158443"/>
                  </a:lnTo>
                  <a:lnTo>
                    <a:pt x="3573653" y="1158709"/>
                  </a:lnTo>
                  <a:lnTo>
                    <a:pt x="3573462" y="1158468"/>
                  </a:lnTo>
                  <a:lnTo>
                    <a:pt x="3573335" y="1158227"/>
                  </a:lnTo>
                  <a:lnTo>
                    <a:pt x="3569017" y="1153922"/>
                  </a:lnTo>
                  <a:lnTo>
                    <a:pt x="3560749" y="1145667"/>
                  </a:lnTo>
                  <a:lnTo>
                    <a:pt x="3560534" y="1145463"/>
                  </a:lnTo>
                  <a:lnTo>
                    <a:pt x="3560330" y="1145235"/>
                  </a:lnTo>
                  <a:lnTo>
                    <a:pt x="3560089" y="1145044"/>
                  </a:lnTo>
                  <a:lnTo>
                    <a:pt x="3559238" y="1144358"/>
                  </a:lnTo>
                  <a:lnTo>
                    <a:pt x="3558260" y="1144257"/>
                  </a:lnTo>
                  <a:lnTo>
                    <a:pt x="3556304" y="1145019"/>
                  </a:lnTo>
                  <a:lnTo>
                    <a:pt x="3555669" y="1145768"/>
                  </a:lnTo>
                  <a:lnTo>
                    <a:pt x="3555403" y="1147914"/>
                  </a:lnTo>
                  <a:lnTo>
                    <a:pt x="3555758" y="1148740"/>
                  </a:lnTo>
                  <a:lnTo>
                    <a:pt x="3556508" y="1149477"/>
                  </a:lnTo>
                  <a:lnTo>
                    <a:pt x="3560724" y="1153680"/>
                  </a:lnTo>
                  <a:lnTo>
                    <a:pt x="3564915" y="1157897"/>
                  </a:lnTo>
                  <a:lnTo>
                    <a:pt x="3569297" y="1162291"/>
                  </a:lnTo>
                  <a:lnTo>
                    <a:pt x="3569538" y="1162418"/>
                  </a:lnTo>
                  <a:lnTo>
                    <a:pt x="3569830" y="1162608"/>
                  </a:lnTo>
                  <a:lnTo>
                    <a:pt x="3567912" y="1164513"/>
                  </a:lnTo>
                  <a:lnTo>
                    <a:pt x="3566172" y="1166228"/>
                  </a:lnTo>
                  <a:lnTo>
                    <a:pt x="3564445" y="1167955"/>
                  </a:lnTo>
                  <a:lnTo>
                    <a:pt x="3561740" y="1170660"/>
                  </a:lnTo>
                  <a:lnTo>
                    <a:pt x="3559022" y="1173365"/>
                  </a:lnTo>
                  <a:lnTo>
                    <a:pt x="3555111" y="1177315"/>
                  </a:lnTo>
                  <a:lnTo>
                    <a:pt x="3555225" y="1179245"/>
                  </a:lnTo>
                  <a:lnTo>
                    <a:pt x="3556546" y="1180325"/>
                  </a:lnTo>
                  <a:lnTo>
                    <a:pt x="3557740" y="1181290"/>
                  </a:lnTo>
                  <a:lnTo>
                    <a:pt x="3559276" y="1181163"/>
                  </a:lnTo>
                  <a:lnTo>
                    <a:pt x="3564725" y="1175740"/>
                  </a:lnTo>
                  <a:lnTo>
                    <a:pt x="3568979" y="1171486"/>
                  </a:lnTo>
                  <a:lnTo>
                    <a:pt x="3573234" y="1167244"/>
                  </a:lnTo>
                  <a:lnTo>
                    <a:pt x="3573399" y="1167079"/>
                  </a:lnTo>
                  <a:lnTo>
                    <a:pt x="3573576" y="1166914"/>
                  </a:lnTo>
                  <a:lnTo>
                    <a:pt x="3573818" y="1166685"/>
                  </a:lnTo>
                  <a:lnTo>
                    <a:pt x="3573996" y="1166914"/>
                  </a:lnTo>
                  <a:lnTo>
                    <a:pt x="3574135" y="1167104"/>
                  </a:lnTo>
                  <a:lnTo>
                    <a:pt x="3574300" y="1167269"/>
                  </a:lnTo>
                  <a:lnTo>
                    <a:pt x="3578441" y="1171422"/>
                  </a:lnTo>
                  <a:lnTo>
                    <a:pt x="3582581" y="1175575"/>
                  </a:lnTo>
                  <a:lnTo>
                    <a:pt x="3586975" y="1179995"/>
                  </a:lnTo>
                  <a:lnTo>
                    <a:pt x="3587254" y="1180249"/>
                  </a:lnTo>
                  <a:lnTo>
                    <a:pt x="3587559" y="1180452"/>
                  </a:lnTo>
                  <a:lnTo>
                    <a:pt x="3588423" y="1181036"/>
                  </a:lnTo>
                  <a:lnTo>
                    <a:pt x="3589363" y="1181150"/>
                  </a:lnTo>
                  <a:lnTo>
                    <a:pt x="3591280" y="1180211"/>
                  </a:lnTo>
                  <a:lnTo>
                    <a:pt x="3591839" y="1179449"/>
                  </a:lnTo>
                  <a:lnTo>
                    <a:pt x="3591941" y="1178356"/>
                  </a:lnTo>
                  <a:lnTo>
                    <a:pt x="3592042" y="1177264"/>
                  </a:lnTo>
                  <a:lnTo>
                    <a:pt x="3591547" y="1176451"/>
                  </a:lnTo>
                  <a:lnTo>
                    <a:pt x="3586645" y="1171562"/>
                  </a:lnTo>
                  <a:lnTo>
                    <a:pt x="3582479" y="1167396"/>
                  </a:lnTo>
                  <a:lnTo>
                    <a:pt x="3578148" y="1163078"/>
                  </a:lnTo>
                  <a:lnTo>
                    <a:pt x="3577933" y="1162964"/>
                  </a:lnTo>
                  <a:lnTo>
                    <a:pt x="3577742" y="1162824"/>
                  </a:lnTo>
                  <a:lnTo>
                    <a:pt x="3577704" y="1162634"/>
                  </a:lnTo>
                  <a:lnTo>
                    <a:pt x="3577894" y="1162418"/>
                  </a:lnTo>
                  <a:lnTo>
                    <a:pt x="3578136" y="1162329"/>
                  </a:lnTo>
                  <a:lnTo>
                    <a:pt x="3578301" y="1162164"/>
                  </a:lnTo>
                  <a:lnTo>
                    <a:pt x="3592131" y="1148029"/>
                  </a:lnTo>
                  <a:lnTo>
                    <a:pt x="3592245" y="1147000"/>
                  </a:lnTo>
                  <a:close/>
                </a:path>
                <a:path w="8163559" h="1562735">
                  <a:moveTo>
                    <a:pt x="3592245" y="765581"/>
                  </a:moveTo>
                  <a:lnTo>
                    <a:pt x="3591052" y="763422"/>
                  </a:lnTo>
                  <a:lnTo>
                    <a:pt x="3590125" y="762965"/>
                  </a:lnTo>
                  <a:lnTo>
                    <a:pt x="3588054" y="763079"/>
                  </a:lnTo>
                  <a:lnTo>
                    <a:pt x="3587458" y="763524"/>
                  </a:lnTo>
                  <a:lnTo>
                    <a:pt x="3586886" y="764082"/>
                  </a:lnTo>
                  <a:lnTo>
                    <a:pt x="3582682" y="768299"/>
                  </a:lnTo>
                  <a:lnTo>
                    <a:pt x="3578479" y="772502"/>
                  </a:lnTo>
                  <a:lnTo>
                    <a:pt x="3574262" y="776706"/>
                  </a:lnTo>
                  <a:lnTo>
                    <a:pt x="3574097" y="776859"/>
                  </a:lnTo>
                  <a:lnTo>
                    <a:pt x="3573932" y="777011"/>
                  </a:lnTo>
                  <a:lnTo>
                    <a:pt x="3573653" y="777290"/>
                  </a:lnTo>
                  <a:lnTo>
                    <a:pt x="3573462" y="777049"/>
                  </a:lnTo>
                  <a:lnTo>
                    <a:pt x="3573335" y="776808"/>
                  </a:lnTo>
                  <a:lnTo>
                    <a:pt x="3569017" y="772502"/>
                  </a:lnTo>
                  <a:lnTo>
                    <a:pt x="3560749" y="764247"/>
                  </a:lnTo>
                  <a:lnTo>
                    <a:pt x="3560534" y="764032"/>
                  </a:lnTo>
                  <a:lnTo>
                    <a:pt x="3560330" y="763816"/>
                  </a:lnTo>
                  <a:lnTo>
                    <a:pt x="3560089" y="763625"/>
                  </a:lnTo>
                  <a:lnTo>
                    <a:pt x="3559238" y="762939"/>
                  </a:lnTo>
                  <a:lnTo>
                    <a:pt x="3558260" y="762838"/>
                  </a:lnTo>
                  <a:lnTo>
                    <a:pt x="3556304" y="763600"/>
                  </a:lnTo>
                  <a:lnTo>
                    <a:pt x="3555669" y="764349"/>
                  </a:lnTo>
                  <a:lnTo>
                    <a:pt x="3555403" y="766483"/>
                  </a:lnTo>
                  <a:lnTo>
                    <a:pt x="3555758" y="767321"/>
                  </a:lnTo>
                  <a:lnTo>
                    <a:pt x="3556508" y="768057"/>
                  </a:lnTo>
                  <a:lnTo>
                    <a:pt x="3560724" y="772261"/>
                  </a:lnTo>
                  <a:lnTo>
                    <a:pt x="3564915" y="776478"/>
                  </a:lnTo>
                  <a:lnTo>
                    <a:pt x="3569297" y="780872"/>
                  </a:lnTo>
                  <a:lnTo>
                    <a:pt x="3569538" y="780999"/>
                  </a:lnTo>
                  <a:lnTo>
                    <a:pt x="3569830" y="781189"/>
                  </a:lnTo>
                  <a:lnTo>
                    <a:pt x="3567912" y="783082"/>
                  </a:lnTo>
                  <a:lnTo>
                    <a:pt x="3566172" y="784809"/>
                  </a:lnTo>
                  <a:lnTo>
                    <a:pt x="3564445" y="786536"/>
                  </a:lnTo>
                  <a:lnTo>
                    <a:pt x="3561740" y="789241"/>
                  </a:lnTo>
                  <a:lnTo>
                    <a:pt x="3559022" y="791946"/>
                  </a:lnTo>
                  <a:lnTo>
                    <a:pt x="3555111" y="795896"/>
                  </a:lnTo>
                  <a:lnTo>
                    <a:pt x="3555225" y="797826"/>
                  </a:lnTo>
                  <a:lnTo>
                    <a:pt x="3556546" y="798893"/>
                  </a:lnTo>
                  <a:lnTo>
                    <a:pt x="3557740" y="799871"/>
                  </a:lnTo>
                  <a:lnTo>
                    <a:pt x="3559276" y="799744"/>
                  </a:lnTo>
                  <a:lnTo>
                    <a:pt x="3564725" y="794321"/>
                  </a:lnTo>
                  <a:lnTo>
                    <a:pt x="3568979" y="790067"/>
                  </a:lnTo>
                  <a:lnTo>
                    <a:pt x="3573234" y="785825"/>
                  </a:lnTo>
                  <a:lnTo>
                    <a:pt x="3573399" y="785660"/>
                  </a:lnTo>
                  <a:lnTo>
                    <a:pt x="3573576" y="785495"/>
                  </a:lnTo>
                  <a:lnTo>
                    <a:pt x="3573818" y="785266"/>
                  </a:lnTo>
                  <a:lnTo>
                    <a:pt x="3573996" y="785482"/>
                  </a:lnTo>
                  <a:lnTo>
                    <a:pt x="3574135" y="785685"/>
                  </a:lnTo>
                  <a:lnTo>
                    <a:pt x="3574300" y="785850"/>
                  </a:lnTo>
                  <a:lnTo>
                    <a:pt x="3578441" y="790003"/>
                  </a:lnTo>
                  <a:lnTo>
                    <a:pt x="3582581" y="794156"/>
                  </a:lnTo>
                  <a:lnTo>
                    <a:pt x="3586975" y="798563"/>
                  </a:lnTo>
                  <a:lnTo>
                    <a:pt x="3587254" y="798817"/>
                  </a:lnTo>
                  <a:lnTo>
                    <a:pt x="3587559" y="799033"/>
                  </a:lnTo>
                  <a:lnTo>
                    <a:pt x="3588423" y="799617"/>
                  </a:lnTo>
                  <a:lnTo>
                    <a:pt x="3589363" y="799731"/>
                  </a:lnTo>
                  <a:lnTo>
                    <a:pt x="3591280" y="798791"/>
                  </a:lnTo>
                  <a:lnTo>
                    <a:pt x="3591839" y="798029"/>
                  </a:lnTo>
                  <a:lnTo>
                    <a:pt x="3591941" y="796937"/>
                  </a:lnTo>
                  <a:lnTo>
                    <a:pt x="3592042" y="795845"/>
                  </a:lnTo>
                  <a:lnTo>
                    <a:pt x="3591547" y="795032"/>
                  </a:lnTo>
                  <a:lnTo>
                    <a:pt x="3586645" y="790143"/>
                  </a:lnTo>
                  <a:lnTo>
                    <a:pt x="3582479" y="785977"/>
                  </a:lnTo>
                  <a:lnTo>
                    <a:pt x="3578148" y="781659"/>
                  </a:lnTo>
                  <a:lnTo>
                    <a:pt x="3577933" y="781545"/>
                  </a:lnTo>
                  <a:lnTo>
                    <a:pt x="3577742" y="781405"/>
                  </a:lnTo>
                  <a:lnTo>
                    <a:pt x="3577704" y="781215"/>
                  </a:lnTo>
                  <a:lnTo>
                    <a:pt x="3577894" y="780999"/>
                  </a:lnTo>
                  <a:lnTo>
                    <a:pt x="3578136" y="780910"/>
                  </a:lnTo>
                  <a:lnTo>
                    <a:pt x="3578301" y="780745"/>
                  </a:lnTo>
                  <a:lnTo>
                    <a:pt x="3592131" y="766610"/>
                  </a:lnTo>
                  <a:lnTo>
                    <a:pt x="3592245" y="765581"/>
                  </a:lnTo>
                  <a:close/>
                </a:path>
                <a:path w="8163559" h="1562735">
                  <a:moveTo>
                    <a:pt x="3592245" y="384149"/>
                  </a:moveTo>
                  <a:lnTo>
                    <a:pt x="3591052" y="382003"/>
                  </a:lnTo>
                  <a:lnTo>
                    <a:pt x="3590125" y="381546"/>
                  </a:lnTo>
                  <a:lnTo>
                    <a:pt x="3588054" y="381660"/>
                  </a:lnTo>
                  <a:lnTo>
                    <a:pt x="3587458" y="382092"/>
                  </a:lnTo>
                  <a:lnTo>
                    <a:pt x="3586886" y="382663"/>
                  </a:lnTo>
                  <a:lnTo>
                    <a:pt x="3582682" y="386867"/>
                  </a:lnTo>
                  <a:lnTo>
                    <a:pt x="3578479" y="391071"/>
                  </a:lnTo>
                  <a:lnTo>
                    <a:pt x="3574262" y="395274"/>
                  </a:lnTo>
                  <a:lnTo>
                    <a:pt x="3574097" y="395439"/>
                  </a:lnTo>
                  <a:lnTo>
                    <a:pt x="3573932" y="395592"/>
                  </a:lnTo>
                  <a:lnTo>
                    <a:pt x="3573653" y="395859"/>
                  </a:lnTo>
                  <a:lnTo>
                    <a:pt x="3573462" y="395617"/>
                  </a:lnTo>
                  <a:lnTo>
                    <a:pt x="3573335" y="395389"/>
                  </a:lnTo>
                  <a:lnTo>
                    <a:pt x="3569017" y="391083"/>
                  </a:lnTo>
                  <a:lnTo>
                    <a:pt x="3560749" y="382828"/>
                  </a:lnTo>
                  <a:lnTo>
                    <a:pt x="3560534" y="382612"/>
                  </a:lnTo>
                  <a:lnTo>
                    <a:pt x="3560330" y="382397"/>
                  </a:lnTo>
                  <a:lnTo>
                    <a:pt x="3560089" y="382206"/>
                  </a:lnTo>
                  <a:lnTo>
                    <a:pt x="3559238" y="381508"/>
                  </a:lnTo>
                  <a:lnTo>
                    <a:pt x="3558260" y="381419"/>
                  </a:lnTo>
                  <a:lnTo>
                    <a:pt x="3556304" y="382181"/>
                  </a:lnTo>
                  <a:lnTo>
                    <a:pt x="3555669" y="382917"/>
                  </a:lnTo>
                  <a:lnTo>
                    <a:pt x="3555403" y="385064"/>
                  </a:lnTo>
                  <a:lnTo>
                    <a:pt x="3555758" y="385902"/>
                  </a:lnTo>
                  <a:lnTo>
                    <a:pt x="3556508" y="386638"/>
                  </a:lnTo>
                  <a:lnTo>
                    <a:pt x="3560724" y="390842"/>
                  </a:lnTo>
                  <a:lnTo>
                    <a:pt x="3564915" y="395058"/>
                  </a:lnTo>
                  <a:lnTo>
                    <a:pt x="3569297" y="399453"/>
                  </a:lnTo>
                  <a:lnTo>
                    <a:pt x="3569538" y="399567"/>
                  </a:lnTo>
                  <a:lnTo>
                    <a:pt x="3569830" y="399770"/>
                  </a:lnTo>
                  <a:lnTo>
                    <a:pt x="3567912" y="401662"/>
                  </a:lnTo>
                  <a:lnTo>
                    <a:pt x="3566172" y="403390"/>
                  </a:lnTo>
                  <a:lnTo>
                    <a:pt x="3564445" y="405117"/>
                  </a:lnTo>
                  <a:lnTo>
                    <a:pt x="3561740" y="407822"/>
                  </a:lnTo>
                  <a:lnTo>
                    <a:pt x="3559022" y="410514"/>
                  </a:lnTo>
                  <a:lnTo>
                    <a:pt x="3555111" y="414477"/>
                  </a:lnTo>
                  <a:lnTo>
                    <a:pt x="3555225" y="416407"/>
                  </a:lnTo>
                  <a:lnTo>
                    <a:pt x="3556546" y="417474"/>
                  </a:lnTo>
                  <a:lnTo>
                    <a:pt x="3557740" y="418452"/>
                  </a:lnTo>
                  <a:lnTo>
                    <a:pt x="3559276" y="418325"/>
                  </a:lnTo>
                  <a:lnTo>
                    <a:pt x="3564725" y="412902"/>
                  </a:lnTo>
                  <a:lnTo>
                    <a:pt x="3568979" y="408647"/>
                  </a:lnTo>
                  <a:lnTo>
                    <a:pt x="3573234" y="404393"/>
                  </a:lnTo>
                  <a:lnTo>
                    <a:pt x="3573399" y="404228"/>
                  </a:lnTo>
                  <a:lnTo>
                    <a:pt x="3573576" y="404075"/>
                  </a:lnTo>
                  <a:lnTo>
                    <a:pt x="3573818" y="403847"/>
                  </a:lnTo>
                  <a:lnTo>
                    <a:pt x="3573996" y="404063"/>
                  </a:lnTo>
                  <a:lnTo>
                    <a:pt x="3574135" y="404266"/>
                  </a:lnTo>
                  <a:lnTo>
                    <a:pt x="3574300" y="404431"/>
                  </a:lnTo>
                  <a:lnTo>
                    <a:pt x="3578441" y="408584"/>
                  </a:lnTo>
                  <a:lnTo>
                    <a:pt x="3582581" y="412737"/>
                  </a:lnTo>
                  <a:lnTo>
                    <a:pt x="3586975" y="417144"/>
                  </a:lnTo>
                  <a:lnTo>
                    <a:pt x="3587254" y="417398"/>
                  </a:lnTo>
                  <a:lnTo>
                    <a:pt x="3587559" y="417601"/>
                  </a:lnTo>
                  <a:lnTo>
                    <a:pt x="3588423" y="418198"/>
                  </a:lnTo>
                  <a:lnTo>
                    <a:pt x="3589363" y="418312"/>
                  </a:lnTo>
                  <a:lnTo>
                    <a:pt x="3591280" y="417372"/>
                  </a:lnTo>
                  <a:lnTo>
                    <a:pt x="3591839" y="416610"/>
                  </a:lnTo>
                  <a:lnTo>
                    <a:pt x="3591941" y="415518"/>
                  </a:lnTo>
                  <a:lnTo>
                    <a:pt x="3592042" y="414426"/>
                  </a:lnTo>
                  <a:lnTo>
                    <a:pt x="3591547" y="413613"/>
                  </a:lnTo>
                  <a:lnTo>
                    <a:pt x="3586645" y="408724"/>
                  </a:lnTo>
                  <a:lnTo>
                    <a:pt x="3582479" y="404558"/>
                  </a:lnTo>
                  <a:lnTo>
                    <a:pt x="3578148" y="400240"/>
                  </a:lnTo>
                  <a:lnTo>
                    <a:pt x="3577933" y="400126"/>
                  </a:lnTo>
                  <a:lnTo>
                    <a:pt x="3577742" y="399986"/>
                  </a:lnTo>
                  <a:lnTo>
                    <a:pt x="3577704" y="399796"/>
                  </a:lnTo>
                  <a:lnTo>
                    <a:pt x="3577894" y="399580"/>
                  </a:lnTo>
                  <a:lnTo>
                    <a:pt x="3578136" y="399491"/>
                  </a:lnTo>
                  <a:lnTo>
                    <a:pt x="3578301" y="399326"/>
                  </a:lnTo>
                  <a:lnTo>
                    <a:pt x="3592131" y="385191"/>
                  </a:lnTo>
                  <a:lnTo>
                    <a:pt x="3592245" y="384149"/>
                  </a:lnTo>
                  <a:close/>
                </a:path>
                <a:path w="8163559" h="1562735">
                  <a:moveTo>
                    <a:pt x="3592245" y="2730"/>
                  </a:moveTo>
                  <a:lnTo>
                    <a:pt x="3591052" y="584"/>
                  </a:lnTo>
                  <a:lnTo>
                    <a:pt x="3590125" y="127"/>
                  </a:lnTo>
                  <a:lnTo>
                    <a:pt x="3588054" y="241"/>
                  </a:lnTo>
                  <a:lnTo>
                    <a:pt x="3587458" y="673"/>
                  </a:lnTo>
                  <a:lnTo>
                    <a:pt x="3586886" y="1244"/>
                  </a:lnTo>
                  <a:lnTo>
                    <a:pt x="3582682" y="5448"/>
                  </a:lnTo>
                  <a:lnTo>
                    <a:pt x="3578479" y="9652"/>
                  </a:lnTo>
                  <a:lnTo>
                    <a:pt x="3574262" y="13855"/>
                  </a:lnTo>
                  <a:lnTo>
                    <a:pt x="3574097" y="14020"/>
                  </a:lnTo>
                  <a:lnTo>
                    <a:pt x="3573932" y="14173"/>
                  </a:lnTo>
                  <a:lnTo>
                    <a:pt x="3573653" y="14439"/>
                  </a:lnTo>
                  <a:lnTo>
                    <a:pt x="3573462" y="14198"/>
                  </a:lnTo>
                  <a:lnTo>
                    <a:pt x="3573335" y="13970"/>
                  </a:lnTo>
                  <a:lnTo>
                    <a:pt x="3569017" y="9652"/>
                  </a:lnTo>
                  <a:lnTo>
                    <a:pt x="3560749" y="1409"/>
                  </a:lnTo>
                  <a:lnTo>
                    <a:pt x="3560534" y="1193"/>
                  </a:lnTo>
                  <a:lnTo>
                    <a:pt x="3560330" y="965"/>
                  </a:lnTo>
                  <a:lnTo>
                    <a:pt x="3560089" y="787"/>
                  </a:lnTo>
                  <a:lnTo>
                    <a:pt x="3559238" y="88"/>
                  </a:lnTo>
                  <a:lnTo>
                    <a:pt x="3558260" y="0"/>
                  </a:lnTo>
                  <a:lnTo>
                    <a:pt x="3556304" y="762"/>
                  </a:lnTo>
                  <a:lnTo>
                    <a:pt x="3555669" y="1498"/>
                  </a:lnTo>
                  <a:lnTo>
                    <a:pt x="3555403" y="3644"/>
                  </a:lnTo>
                  <a:lnTo>
                    <a:pt x="3555758" y="4483"/>
                  </a:lnTo>
                  <a:lnTo>
                    <a:pt x="3556508" y="5219"/>
                  </a:lnTo>
                  <a:lnTo>
                    <a:pt x="3560724" y="9423"/>
                  </a:lnTo>
                  <a:lnTo>
                    <a:pt x="3564915" y="13639"/>
                  </a:lnTo>
                  <a:lnTo>
                    <a:pt x="3569297" y="18034"/>
                  </a:lnTo>
                  <a:lnTo>
                    <a:pt x="3569538" y="18148"/>
                  </a:lnTo>
                  <a:lnTo>
                    <a:pt x="3569830" y="18351"/>
                  </a:lnTo>
                  <a:lnTo>
                    <a:pt x="3567912" y="20243"/>
                  </a:lnTo>
                  <a:lnTo>
                    <a:pt x="3566172" y="21958"/>
                  </a:lnTo>
                  <a:lnTo>
                    <a:pt x="3564445" y="23685"/>
                  </a:lnTo>
                  <a:lnTo>
                    <a:pt x="3561740" y="26403"/>
                  </a:lnTo>
                  <a:lnTo>
                    <a:pt x="3559022" y="29095"/>
                  </a:lnTo>
                  <a:lnTo>
                    <a:pt x="3555111" y="33058"/>
                  </a:lnTo>
                  <a:lnTo>
                    <a:pt x="3555225" y="34988"/>
                  </a:lnTo>
                  <a:lnTo>
                    <a:pt x="3556546" y="36055"/>
                  </a:lnTo>
                  <a:lnTo>
                    <a:pt x="3557740" y="37020"/>
                  </a:lnTo>
                  <a:lnTo>
                    <a:pt x="3559276" y="36906"/>
                  </a:lnTo>
                  <a:lnTo>
                    <a:pt x="3564725" y="31483"/>
                  </a:lnTo>
                  <a:lnTo>
                    <a:pt x="3568979" y="27228"/>
                  </a:lnTo>
                  <a:lnTo>
                    <a:pt x="3573234" y="22974"/>
                  </a:lnTo>
                  <a:lnTo>
                    <a:pt x="3573399" y="22809"/>
                  </a:lnTo>
                  <a:lnTo>
                    <a:pt x="3573576" y="22656"/>
                  </a:lnTo>
                  <a:lnTo>
                    <a:pt x="3573818" y="22428"/>
                  </a:lnTo>
                  <a:lnTo>
                    <a:pt x="3573996" y="22644"/>
                  </a:lnTo>
                  <a:lnTo>
                    <a:pt x="3574135" y="22847"/>
                  </a:lnTo>
                  <a:lnTo>
                    <a:pt x="3574300" y="23012"/>
                  </a:lnTo>
                  <a:lnTo>
                    <a:pt x="3578441" y="27165"/>
                  </a:lnTo>
                  <a:lnTo>
                    <a:pt x="3582581" y="31318"/>
                  </a:lnTo>
                  <a:lnTo>
                    <a:pt x="3586975" y="35725"/>
                  </a:lnTo>
                  <a:lnTo>
                    <a:pt x="3587254" y="35979"/>
                  </a:lnTo>
                  <a:lnTo>
                    <a:pt x="3587559" y="36182"/>
                  </a:lnTo>
                  <a:lnTo>
                    <a:pt x="3588423" y="36779"/>
                  </a:lnTo>
                  <a:lnTo>
                    <a:pt x="3589363" y="36880"/>
                  </a:lnTo>
                  <a:lnTo>
                    <a:pt x="3591280" y="35953"/>
                  </a:lnTo>
                  <a:lnTo>
                    <a:pt x="3591839" y="35179"/>
                  </a:lnTo>
                  <a:lnTo>
                    <a:pt x="3591941" y="34086"/>
                  </a:lnTo>
                  <a:lnTo>
                    <a:pt x="3592042" y="32994"/>
                  </a:lnTo>
                  <a:lnTo>
                    <a:pt x="3591547" y="32194"/>
                  </a:lnTo>
                  <a:lnTo>
                    <a:pt x="3586645" y="27305"/>
                  </a:lnTo>
                  <a:lnTo>
                    <a:pt x="3582479" y="23139"/>
                  </a:lnTo>
                  <a:lnTo>
                    <a:pt x="3578148" y="18808"/>
                  </a:lnTo>
                  <a:lnTo>
                    <a:pt x="3577933" y="18694"/>
                  </a:lnTo>
                  <a:lnTo>
                    <a:pt x="3577742" y="18567"/>
                  </a:lnTo>
                  <a:lnTo>
                    <a:pt x="3577704" y="18376"/>
                  </a:lnTo>
                  <a:lnTo>
                    <a:pt x="3577894" y="18161"/>
                  </a:lnTo>
                  <a:lnTo>
                    <a:pt x="3578136" y="18072"/>
                  </a:lnTo>
                  <a:lnTo>
                    <a:pt x="3578301" y="17907"/>
                  </a:lnTo>
                  <a:lnTo>
                    <a:pt x="3582466" y="13741"/>
                  </a:lnTo>
                  <a:lnTo>
                    <a:pt x="3586632" y="9588"/>
                  </a:lnTo>
                  <a:lnTo>
                    <a:pt x="3591001" y="5207"/>
                  </a:lnTo>
                  <a:lnTo>
                    <a:pt x="3591204" y="4978"/>
                  </a:lnTo>
                  <a:lnTo>
                    <a:pt x="3591395" y="4749"/>
                  </a:lnTo>
                  <a:lnTo>
                    <a:pt x="3592131" y="3771"/>
                  </a:lnTo>
                  <a:lnTo>
                    <a:pt x="3592245" y="2730"/>
                  </a:lnTo>
                  <a:close/>
                </a:path>
                <a:path w="8163559" h="1562735">
                  <a:moveTo>
                    <a:pt x="4100118" y="1528419"/>
                  </a:moveTo>
                  <a:lnTo>
                    <a:pt x="4099522" y="1527340"/>
                  </a:lnTo>
                  <a:lnTo>
                    <a:pt x="4098925" y="1526260"/>
                  </a:lnTo>
                  <a:lnTo>
                    <a:pt x="4097998" y="1525816"/>
                  </a:lnTo>
                  <a:lnTo>
                    <a:pt x="4095927" y="1525930"/>
                  </a:lnTo>
                  <a:lnTo>
                    <a:pt x="4095331" y="1526362"/>
                  </a:lnTo>
                  <a:lnTo>
                    <a:pt x="4094759" y="1526921"/>
                  </a:lnTo>
                  <a:lnTo>
                    <a:pt x="4090555" y="1531137"/>
                  </a:lnTo>
                  <a:lnTo>
                    <a:pt x="4086352" y="1535341"/>
                  </a:lnTo>
                  <a:lnTo>
                    <a:pt x="4082135" y="1539544"/>
                  </a:lnTo>
                  <a:lnTo>
                    <a:pt x="4081970" y="1539709"/>
                  </a:lnTo>
                  <a:lnTo>
                    <a:pt x="4081805" y="1539862"/>
                  </a:lnTo>
                  <a:lnTo>
                    <a:pt x="4081526" y="1540129"/>
                  </a:lnTo>
                  <a:lnTo>
                    <a:pt x="4081335" y="1539887"/>
                  </a:lnTo>
                  <a:lnTo>
                    <a:pt x="4081208" y="1539659"/>
                  </a:lnTo>
                  <a:lnTo>
                    <a:pt x="4076890" y="1535341"/>
                  </a:lnTo>
                  <a:lnTo>
                    <a:pt x="4068622" y="1527098"/>
                  </a:lnTo>
                  <a:lnTo>
                    <a:pt x="4068407" y="1526882"/>
                  </a:lnTo>
                  <a:lnTo>
                    <a:pt x="4068203" y="1526654"/>
                  </a:lnTo>
                  <a:lnTo>
                    <a:pt x="4067962" y="1526463"/>
                  </a:lnTo>
                  <a:lnTo>
                    <a:pt x="4067111" y="1525778"/>
                  </a:lnTo>
                  <a:lnTo>
                    <a:pt x="4066133" y="1525676"/>
                  </a:lnTo>
                  <a:lnTo>
                    <a:pt x="4064177" y="1526438"/>
                  </a:lnTo>
                  <a:lnTo>
                    <a:pt x="4063542" y="1527187"/>
                  </a:lnTo>
                  <a:lnTo>
                    <a:pt x="4063276" y="1529334"/>
                  </a:lnTo>
                  <a:lnTo>
                    <a:pt x="4063631" y="1530159"/>
                  </a:lnTo>
                  <a:lnTo>
                    <a:pt x="4068584" y="1535099"/>
                  </a:lnTo>
                  <a:lnTo>
                    <a:pt x="4072788" y="1539328"/>
                  </a:lnTo>
                  <a:lnTo>
                    <a:pt x="4077170" y="1543710"/>
                  </a:lnTo>
                  <a:lnTo>
                    <a:pt x="4077411" y="1543837"/>
                  </a:lnTo>
                  <a:lnTo>
                    <a:pt x="4077690" y="1544040"/>
                  </a:lnTo>
                  <a:lnTo>
                    <a:pt x="4075785" y="1545932"/>
                  </a:lnTo>
                  <a:lnTo>
                    <a:pt x="4074045" y="1547647"/>
                  </a:lnTo>
                  <a:lnTo>
                    <a:pt x="4072318" y="1549374"/>
                  </a:lnTo>
                  <a:lnTo>
                    <a:pt x="4069613" y="1552079"/>
                  </a:lnTo>
                  <a:lnTo>
                    <a:pt x="4066895" y="1554784"/>
                  </a:lnTo>
                  <a:lnTo>
                    <a:pt x="4062984" y="1558734"/>
                  </a:lnTo>
                  <a:lnTo>
                    <a:pt x="4063098" y="1560664"/>
                  </a:lnTo>
                  <a:lnTo>
                    <a:pt x="4064419" y="1561744"/>
                  </a:lnTo>
                  <a:lnTo>
                    <a:pt x="4065613" y="1562709"/>
                  </a:lnTo>
                  <a:lnTo>
                    <a:pt x="4067149" y="1562582"/>
                  </a:lnTo>
                  <a:lnTo>
                    <a:pt x="4072598" y="1557159"/>
                  </a:lnTo>
                  <a:lnTo>
                    <a:pt x="4076852" y="1552905"/>
                  </a:lnTo>
                  <a:lnTo>
                    <a:pt x="4081107" y="1548663"/>
                  </a:lnTo>
                  <a:lnTo>
                    <a:pt x="4081272" y="1548498"/>
                  </a:lnTo>
                  <a:lnTo>
                    <a:pt x="4081449" y="1548333"/>
                  </a:lnTo>
                  <a:lnTo>
                    <a:pt x="4081691" y="1548104"/>
                  </a:lnTo>
                  <a:lnTo>
                    <a:pt x="4081869" y="1548333"/>
                  </a:lnTo>
                  <a:lnTo>
                    <a:pt x="4082008" y="1548523"/>
                  </a:lnTo>
                  <a:lnTo>
                    <a:pt x="4082173" y="1548688"/>
                  </a:lnTo>
                  <a:lnTo>
                    <a:pt x="4086314" y="1552854"/>
                  </a:lnTo>
                  <a:lnTo>
                    <a:pt x="4090454" y="1557007"/>
                  </a:lnTo>
                  <a:lnTo>
                    <a:pt x="4094594" y="1561147"/>
                  </a:lnTo>
                  <a:lnTo>
                    <a:pt x="4094848" y="1561414"/>
                  </a:lnTo>
                  <a:lnTo>
                    <a:pt x="4095127" y="1561668"/>
                  </a:lnTo>
                  <a:lnTo>
                    <a:pt x="4095432" y="1561871"/>
                  </a:lnTo>
                  <a:lnTo>
                    <a:pt x="4096296" y="1562468"/>
                  </a:lnTo>
                  <a:lnTo>
                    <a:pt x="4097236" y="1562569"/>
                  </a:lnTo>
                  <a:lnTo>
                    <a:pt x="4099153" y="1561630"/>
                  </a:lnTo>
                  <a:lnTo>
                    <a:pt x="4099712" y="1560868"/>
                  </a:lnTo>
                  <a:lnTo>
                    <a:pt x="4099814" y="1559775"/>
                  </a:lnTo>
                  <a:lnTo>
                    <a:pt x="4099915" y="1558683"/>
                  </a:lnTo>
                  <a:lnTo>
                    <a:pt x="4099420" y="1557870"/>
                  </a:lnTo>
                  <a:lnTo>
                    <a:pt x="4094518" y="1552981"/>
                  </a:lnTo>
                  <a:lnTo>
                    <a:pt x="4090352" y="1548815"/>
                  </a:lnTo>
                  <a:lnTo>
                    <a:pt x="4086187" y="1544662"/>
                  </a:lnTo>
                  <a:lnTo>
                    <a:pt x="4086021" y="1544497"/>
                  </a:lnTo>
                  <a:lnTo>
                    <a:pt x="4085806" y="1544383"/>
                  </a:lnTo>
                  <a:lnTo>
                    <a:pt x="4085615" y="1544243"/>
                  </a:lnTo>
                  <a:lnTo>
                    <a:pt x="4085577" y="1544066"/>
                  </a:lnTo>
                  <a:lnTo>
                    <a:pt x="4085767" y="1543837"/>
                  </a:lnTo>
                  <a:lnTo>
                    <a:pt x="4086009" y="1543748"/>
                  </a:lnTo>
                  <a:lnTo>
                    <a:pt x="4086174" y="1543583"/>
                  </a:lnTo>
                  <a:lnTo>
                    <a:pt x="4090339" y="1539430"/>
                  </a:lnTo>
                  <a:lnTo>
                    <a:pt x="4094505" y="1535264"/>
                  </a:lnTo>
                  <a:lnTo>
                    <a:pt x="4098658" y="1531099"/>
                  </a:lnTo>
                  <a:lnTo>
                    <a:pt x="4098874" y="1530896"/>
                  </a:lnTo>
                  <a:lnTo>
                    <a:pt x="4099077" y="1530667"/>
                  </a:lnTo>
                  <a:lnTo>
                    <a:pt x="4099268" y="1530426"/>
                  </a:lnTo>
                  <a:lnTo>
                    <a:pt x="4100004" y="1529461"/>
                  </a:lnTo>
                  <a:lnTo>
                    <a:pt x="4100118" y="1528419"/>
                  </a:lnTo>
                  <a:close/>
                </a:path>
                <a:path w="8163559" h="1562735">
                  <a:moveTo>
                    <a:pt x="4100118" y="1147000"/>
                  </a:moveTo>
                  <a:lnTo>
                    <a:pt x="4098925" y="1144841"/>
                  </a:lnTo>
                  <a:lnTo>
                    <a:pt x="4097998" y="1144384"/>
                  </a:lnTo>
                  <a:lnTo>
                    <a:pt x="4095927" y="1144498"/>
                  </a:lnTo>
                  <a:lnTo>
                    <a:pt x="4095331" y="1144943"/>
                  </a:lnTo>
                  <a:lnTo>
                    <a:pt x="4094759" y="1145501"/>
                  </a:lnTo>
                  <a:lnTo>
                    <a:pt x="4090555" y="1149718"/>
                  </a:lnTo>
                  <a:lnTo>
                    <a:pt x="4086352" y="1153922"/>
                  </a:lnTo>
                  <a:lnTo>
                    <a:pt x="4082135" y="1158125"/>
                  </a:lnTo>
                  <a:lnTo>
                    <a:pt x="4081970" y="1158290"/>
                  </a:lnTo>
                  <a:lnTo>
                    <a:pt x="4081805" y="1158443"/>
                  </a:lnTo>
                  <a:lnTo>
                    <a:pt x="4081526" y="1158709"/>
                  </a:lnTo>
                  <a:lnTo>
                    <a:pt x="4081335" y="1158468"/>
                  </a:lnTo>
                  <a:lnTo>
                    <a:pt x="4081208" y="1158227"/>
                  </a:lnTo>
                  <a:lnTo>
                    <a:pt x="4076890" y="1153922"/>
                  </a:lnTo>
                  <a:lnTo>
                    <a:pt x="4068622" y="1145667"/>
                  </a:lnTo>
                  <a:lnTo>
                    <a:pt x="4068407" y="1145463"/>
                  </a:lnTo>
                  <a:lnTo>
                    <a:pt x="4068203" y="1145235"/>
                  </a:lnTo>
                  <a:lnTo>
                    <a:pt x="4067962" y="1145044"/>
                  </a:lnTo>
                  <a:lnTo>
                    <a:pt x="4067111" y="1144358"/>
                  </a:lnTo>
                  <a:lnTo>
                    <a:pt x="4066133" y="1144257"/>
                  </a:lnTo>
                  <a:lnTo>
                    <a:pt x="4064177" y="1145019"/>
                  </a:lnTo>
                  <a:lnTo>
                    <a:pt x="4063542" y="1145768"/>
                  </a:lnTo>
                  <a:lnTo>
                    <a:pt x="4063276" y="1147914"/>
                  </a:lnTo>
                  <a:lnTo>
                    <a:pt x="4063631" y="1148740"/>
                  </a:lnTo>
                  <a:lnTo>
                    <a:pt x="4068584" y="1153680"/>
                  </a:lnTo>
                  <a:lnTo>
                    <a:pt x="4072788" y="1157897"/>
                  </a:lnTo>
                  <a:lnTo>
                    <a:pt x="4077170" y="1162291"/>
                  </a:lnTo>
                  <a:lnTo>
                    <a:pt x="4077411" y="1162418"/>
                  </a:lnTo>
                  <a:lnTo>
                    <a:pt x="4077690" y="1162608"/>
                  </a:lnTo>
                  <a:lnTo>
                    <a:pt x="4075785" y="1164513"/>
                  </a:lnTo>
                  <a:lnTo>
                    <a:pt x="4074045" y="1166228"/>
                  </a:lnTo>
                  <a:lnTo>
                    <a:pt x="4072318" y="1167955"/>
                  </a:lnTo>
                  <a:lnTo>
                    <a:pt x="4069613" y="1170660"/>
                  </a:lnTo>
                  <a:lnTo>
                    <a:pt x="4066895" y="1173365"/>
                  </a:lnTo>
                  <a:lnTo>
                    <a:pt x="4062984" y="1177315"/>
                  </a:lnTo>
                  <a:lnTo>
                    <a:pt x="4063098" y="1179245"/>
                  </a:lnTo>
                  <a:lnTo>
                    <a:pt x="4065613" y="1181290"/>
                  </a:lnTo>
                  <a:lnTo>
                    <a:pt x="4067149" y="1181163"/>
                  </a:lnTo>
                  <a:lnTo>
                    <a:pt x="4072598" y="1175740"/>
                  </a:lnTo>
                  <a:lnTo>
                    <a:pt x="4076852" y="1171486"/>
                  </a:lnTo>
                  <a:lnTo>
                    <a:pt x="4081107" y="1167244"/>
                  </a:lnTo>
                  <a:lnTo>
                    <a:pt x="4081272" y="1167079"/>
                  </a:lnTo>
                  <a:lnTo>
                    <a:pt x="4081449" y="1166914"/>
                  </a:lnTo>
                  <a:lnTo>
                    <a:pt x="4081691" y="1166685"/>
                  </a:lnTo>
                  <a:lnTo>
                    <a:pt x="4081869" y="1166914"/>
                  </a:lnTo>
                  <a:lnTo>
                    <a:pt x="4082008" y="1167104"/>
                  </a:lnTo>
                  <a:lnTo>
                    <a:pt x="4082173" y="1167269"/>
                  </a:lnTo>
                  <a:lnTo>
                    <a:pt x="4086314" y="1171422"/>
                  </a:lnTo>
                  <a:lnTo>
                    <a:pt x="4090454" y="1175575"/>
                  </a:lnTo>
                  <a:lnTo>
                    <a:pt x="4094594" y="1179728"/>
                  </a:lnTo>
                  <a:lnTo>
                    <a:pt x="4094848" y="1179995"/>
                  </a:lnTo>
                  <a:lnTo>
                    <a:pt x="4095127" y="1180249"/>
                  </a:lnTo>
                  <a:lnTo>
                    <a:pt x="4095432" y="1180452"/>
                  </a:lnTo>
                  <a:lnTo>
                    <a:pt x="4096296" y="1181036"/>
                  </a:lnTo>
                  <a:lnTo>
                    <a:pt x="4097236" y="1181150"/>
                  </a:lnTo>
                  <a:lnTo>
                    <a:pt x="4099153" y="1180211"/>
                  </a:lnTo>
                  <a:lnTo>
                    <a:pt x="4099712" y="1179449"/>
                  </a:lnTo>
                  <a:lnTo>
                    <a:pt x="4099814" y="1178356"/>
                  </a:lnTo>
                  <a:lnTo>
                    <a:pt x="4099915" y="1177264"/>
                  </a:lnTo>
                  <a:lnTo>
                    <a:pt x="4099420" y="1176451"/>
                  </a:lnTo>
                  <a:lnTo>
                    <a:pt x="4094518" y="1171562"/>
                  </a:lnTo>
                  <a:lnTo>
                    <a:pt x="4090352" y="1167396"/>
                  </a:lnTo>
                  <a:lnTo>
                    <a:pt x="4086187" y="1163243"/>
                  </a:lnTo>
                  <a:lnTo>
                    <a:pt x="4086021" y="1163078"/>
                  </a:lnTo>
                  <a:lnTo>
                    <a:pt x="4085806" y="1162964"/>
                  </a:lnTo>
                  <a:lnTo>
                    <a:pt x="4085615" y="1162824"/>
                  </a:lnTo>
                  <a:lnTo>
                    <a:pt x="4085577" y="1162634"/>
                  </a:lnTo>
                  <a:lnTo>
                    <a:pt x="4085767" y="1162418"/>
                  </a:lnTo>
                  <a:lnTo>
                    <a:pt x="4086009" y="1162329"/>
                  </a:lnTo>
                  <a:lnTo>
                    <a:pt x="4086174" y="1162164"/>
                  </a:lnTo>
                  <a:lnTo>
                    <a:pt x="4090339" y="1158011"/>
                  </a:lnTo>
                  <a:lnTo>
                    <a:pt x="4094505" y="1153845"/>
                  </a:lnTo>
                  <a:lnTo>
                    <a:pt x="4098658" y="1149680"/>
                  </a:lnTo>
                  <a:lnTo>
                    <a:pt x="4098874" y="1149464"/>
                  </a:lnTo>
                  <a:lnTo>
                    <a:pt x="4099077" y="1149248"/>
                  </a:lnTo>
                  <a:lnTo>
                    <a:pt x="4099268" y="1149007"/>
                  </a:lnTo>
                  <a:lnTo>
                    <a:pt x="4100004" y="1148029"/>
                  </a:lnTo>
                  <a:lnTo>
                    <a:pt x="4100118" y="1147000"/>
                  </a:lnTo>
                  <a:close/>
                </a:path>
                <a:path w="8163559" h="1562735">
                  <a:moveTo>
                    <a:pt x="4100118" y="765581"/>
                  </a:moveTo>
                  <a:lnTo>
                    <a:pt x="4098925" y="763422"/>
                  </a:lnTo>
                  <a:lnTo>
                    <a:pt x="4097998" y="762965"/>
                  </a:lnTo>
                  <a:lnTo>
                    <a:pt x="4095927" y="763079"/>
                  </a:lnTo>
                  <a:lnTo>
                    <a:pt x="4095331" y="763524"/>
                  </a:lnTo>
                  <a:lnTo>
                    <a:pt x="4094759" y="764082"/>
                  </a:lnTo>
                  <a:lnTo>
                    <a:pt x="4090555" y="768299"/>
                  </a:lnTo>
                  <a:lnTo>
                    <a:pt x="4086352" y="772502"/>
                  </a:lnTo>
                  <a:lnTo>
                    <a:pt x="4082135" y="776706"/>
                  </a:lnTo>
                  <a:lnTo>
                    <a:pt x="4081970" y="776859"/>
                  </a:lnTo>
                  <a:lnTo>
                    <a:pt x="4081805" y="777011"/>
                  </a:lnTo>
                  <a:lnTo>
                    <a:pt x="4081526" y="777290"/>
                  </a:lnTo>
                  <a:lnTo>
                    <a:pt x="4081335" y="777049"/>
                  </a:lnTo>
                  <a:lnTo>
                    <a:pt x="4081208" y="776808"/>
                  </a:lnTo>
                  <a:lnTo>
                    <a:pt x="4076890" y="772502"/>
                  </a:lnTo>
                  <a:lnTo>
                    <a:pt x="4068622" y="764247"/>
                  </a:lnTo>
                  <a:lnTo>
                    <a:pt x="4068407" y="764032"/>
                  </a:lnTo>
                  <a:lnTo>
                    <a:pt x="4068203" y="763816"/>
                  </a:lnTo>
                  <a:lnTo>
                    <a:pt x="4067962" y="763625"/>
                  </a:lnTo>
                  <a:lnTo>
                    <a:pt x="4067111" y="762939"/>
                  </a:lnTo>
                  <a:lnTo>
                    <a:pt x="4066133" y="762838"/>
                  </a:lnTo>
                  <a:lnTo>
                    <a:pt x="4064177" y="763600"/>
                  </a:lnTo>
                  <a:lnTo>
                    <a:pt x="4063542" y="764349"/>
                  </a:lnTo>
                  <a:lnTo>
                    <a:pt x="4063276" y="766483"/>
                  </a:lnTo>
                  <a:lnTo>
                    <a:pt x="4063631" y="767321"/>
                  </a:lnTo>
                  <a:lnTo>
                    <a:pt x="4068584" y="772261"/>
                  </a:lnTo>
                  <a:lnTo>
                    <a:pt x="4072788" y="776478"/>
                  </a:lnTo>
                  <a:lnTo>
                    <a:pt x="4077170" y="780872"/>
                  </a:lnTo>
                  <a:lnTo>
                    <a:pt x="4077411" y="780999"/>
                  </a:lnTo>
                  <a:lnTo>
                    <a:pt x="4077690" y="781189"/>
                  </a:lnTo>
                  <a:lnTo>
                    <a:pt x="4075785" y="783082"/>
                  </a:lnTo>
                  <a:lnTo>
                    <a:pt x="4074045" y="784809"/>
                  </a:lnTo>
                  <a:lnTo>
                    <a:pt x="4072318" y="786536"/>
                  </a:lnTo>
                  <a:lnTo>
                    <a:pt x="4069613" y="789241"/>
                  </a:lnTo>
                  <a:lnTo>
                    <a:pt x="4066895" y="791946"/>
                  </a:lnTo>
                  <a:lnTo>
                    <a:pt x="4062984" y="795896"/>
                  </a:lnTo>
                  <a:lnTo>
                    <a:pt x="4063098" y="797826"/>
                  </a:lnTo>
                  <a:lnTo>
                    <a:pt x="4065613" y="799871"/>
                  </a:lnTo>
                  <a:lnTo>
                    <a:pt x="4067149" y="799744"/>
                  </a:lnTo>
                  <a:lnTo>
                    <a:pt x="4072598" y="794321"/>
                  </a:lnTo>
                  <a:lnTo>
                    <a:pt x="4076852" y="790067"/>
                  </a:lnTo>
                  <a:lnTo>
                    <a:pt x="4081107" y="785825"/>
                  </a:lnTo>
                  <a:lnTo>
                    <a:pt x="4081272" y="785660"/>
                  </a:lnTo>
                  <a:lnTo>
                    <a:pt x="4081449" y="785495"/>
                  </a:lnTo>
                  <a:lnTo>
                    <a:pt x="4081691" y="785266"/>
                  </a:lnTo>
                  <a:lnTo>
                    <a:pt x="4081869" y="785482"/>
                  </a:lnTo>
                  <a:lnTo>
                    <a:pt x="4082008" y="785685"/>
                  </a:lnTo>
                  <a:lnTo>
                    <a:pt x="4082173" y="785850"/>
                  </a:lnTo>
                  <a:lnTo>
                    <a:pt x="4086314" y="790003"/>
                  </a:lnTo>
                  <a:lnTo>
                    <a:pt x="4090454" y="794156"/>
                  </a:lnTo>
                  <a:lnTo>
                    <a:pt x="4094594" y="798309"/>
                  </a:lnTo>
                  <a:lnTo>
                    <a:pt x="4094848" y="798563"/>
                  </a:lnTo>
                  <a:lnTo>
                    <a:pt x="4095127" y="798817"/>
                  </a:lnTo>
                  <a:lnTo>
                    <a:pt x="4095432" y="799033"/>
                  </a:lnTo>
                  <a:lnTo>
                    <a:pt x="4096296" y="799617"/>
                  </a:lnTo>
                  <a:lnTo>
                    <a:pt x="4097236" y="799731"/>
                  </a:lnTo>
                  <a:lnTo>
                    <a:pt x="4099153" y="798791"/>
                  </a:lnTo>
                  <a:lnTo>
                    <a:pt x="4099712" y="798029"/>
                  </a:lnTo>
                  <a:lnTo>
                    <a:pt x="4099814" y="796937"/>
                  </a:lnTo>
                  <a:lnTo>
                    <a:pt x="4099915" y="795845"/>
                  </a:lnTo>
                  <a:lnTo>
                    <a:pt x="4099420" y="795032"/>
                  </a:lnTo>
                  <a:lnTo>
                    <a:pt x="4094518" y="790143"/>
                  </a:lnTo>
                  <a:lnTo>
                    <a:pt x="4090352" y="785977"/>
                  </a:lnTo>
                  <a:lnTo>
                    <a:pt x="4086187" y="781824"/>
                  </a:lnTo>
                  <a:lnTo>
                    <a:pt x="4086021" y="781659"/>
                  </a:lnTo>
                  <a:lnTo>
                    <a:pt x="4085806" y="781545"/>
                  </a:lnTo>
                  <a:lnTo>
                    <a:pt x="4085615" y="781405"/>
                  </a:lnTo>
                  <a:lnTo>
                    <a:pt x="4085577" y="781215"/>
                  </a:lnTo>
                  <a:lnTo>
                    <a:pt x="4085767" y="780999"/>
                  </a:lnTo>
                  <a:lnTo>
                    <a:pt x="4086009" y="780910"/>
                  </a:lnTo>
                  <a:lnTo>
                    <a:pt x="4086174" y="780745"/>
                  </a:lnTo>
                  <a:lnTo>
                    <a:pt x="4090339" y="776592"/>
                  </a:lnTo>
                  <a:lnTo>
                    <a:pt x="4094505" y="772426"/>
                  </a:lnTo>
                  <a:lnTo>
                    <a:pt x="4098658" y="768261"/>
                  </a:lnTo>
                  <a:lnTo>
                    <a:pt x="4098874" y="768045"/>
                  </a:lnTo>
                  <a:lnTo>
                    <a:pt x="4099077" y="767829"/>
                  </a:lnTo>
                  <a:lnTo>
                    <a:pt x="4099268" y="767588"/>
                  </a:lnTo>
                  <a:lnTo>
                    <a:pt x="4100004" y="766610"/>
                  </a:lnTo>
                  <a:lnTo>
                    <a:pt x="4100118" y="765581"/>
                  </a:lnTo>
                  <a:close/>
                </a:path>
                <a:path w="8163559" h="1562735">
                  <a:moveTo>
                    <a:pt x="4100118" y="384149"/>
                  </a:moveTo>
                  <a:lnTo>
                    <a:pt x="4098925" y="382003"/>
                  </a:lnTo>
                  <a:lnTo>
                    <a:pt x="4097998" y="381546"/>
                  </a:lnTo>
                  <a:lnTo>
                    <a:pt x="4095927" y="381660"/>
                  </a:lnTo>
                  <a:lnTo>
                    <a:pt x="4095331" y="382092"/>
                  </a:lnTo>
                  <a:lnTo>
                    <a:pt x="4094759" y="382663"/>
                  </a:lnTo>
                  <a:lnTo>
                    <a:pt x="4090555" y="386867"/>
                  </a:lnTo>
                  <a:lnTo>
                    <a:pt x="4086352" y="391071"/>
                  </a:lnTo>
                  <a:lnTo>
                    <a:pt x="4082135" y="395274"/>
                  </a:lnTo>
                  <a:lnTo>
                    <a:pt x="4081970" y="395439"/>
                  </a:lnTo>
                  <a:lnTo>
                    <a:pt x="4081805" y="395592"/>
                  </a:lnTo>
                  <a:lnTo>
                    <a:pt x="4081526" y="395859"/>
                  </a:lnTo>
                  <a:lnTo>
                    <a:pt x="4081335" y="395617"/>
                  </a:lnTo>
                  <a:lnTo>
                    <a:pt x="4081208" y="395389"/>
                  </a:lnTo>
                  <a:lnTo>
                    <a:pt x="4076890" y="391083"/>
                  </a:lnTo>
                  <a:lnTo>
                    <a:pt x="4068622" y="382828"/>
                  </a:lnTo>
                  <a:lnTo>
                    <a:pt x="4068407" y="382612"/>
                  </a:lnTo>
                  <a:lnTo>
                    <a:pt x="4068203" y="382397"/>
                  </a:lnTo>
                  <a:lnTo>
                    <a:pt x="4067962" y="382206"/>
                  </a:lnTo>
                  <a:lnTo>
                    <a:pt x="4067111" y="381508"/>
                  </a:lnTo>
                  <a:lnTo>
                    <a:pt x="4066133" y="381419"/>
                  </a:lnTo>
                  <a:lnTo>
                    <a:pt x="4064177" y="382181"/>
                  </a:lnTo>
                  <a:lnTo>
                    <a:pt x="4063542" y="382917"/>
                  </a:lnTo>
                  <a:lnTo>
                    <a:pt x="4063276" y="385064"/>
                  </a:lnTo>
                  <a:lnTo>
                    <a:pt x="4063631" y="385902"/>
                  </a:lnTo>
                  <a:lnTo>
                    <a:pt x="4068584" y="390842"/>
                  </a:lnTo>
                  <a:lnTo>
                    <a:pt x="4072788" y="395058"/>
                  </a:lnTo>
                  <a:lnTo>
                    <a:pt x="4077170" y="399453"/>
                  </a:lnTo>
                  <a:lnTo>
                    <a:pt x="4077411" y="399567"/>
                  </a:lnTo>
                  <a:lnTo>
                    <a:pt x="4077690" y="399770"/>
                  </a:lnTo>
                  <a:lnTo>
                    <a:pt x="4075785" y="401662"/>
                  </a:lnTo>
                  <a:lnTo>
                    <a:pt x="4074045" y="403390"/>
                  </a:lnTo>
                  <a:lnTo>
                    <a:pt x="4072318" y="405117"/>
                  </a:lnTo>
                  <a:lnTo>
                    <a:pt x="4069613" y="407822"/>
                  </a:lnTo>
                  <a:lnTo>
                    <a:pt x="4066895" y="410514"/>
                  </a:lnTo>
                  <a:lnTo>
                    <a:pt x="4062984" y="414477"/>
                  </a:lnTo>
                  <a:lnTo>
                    <a:pt x="4063098" y="416407"/>
                  </a:lnTo>
                  <a:lnTo>
                    <a:pt x="4065613" y="418452"/>
                  </a:lnTo>
                  <a:lnTo>
                    <a:pt x="4067149" y="418325"/>
                  </a:lnTo>
                  <a:lnTo>
                    <a:pt x="4072598" y="412902"/>
                  </a:lnTo>
                  <a:lnTo>
                    <a:pt x="4076852" y="408647"/>
                  </a:lnTo>
                  <a:lnTo>
                    <a:pt x="4081107" y="404393"/>
                  </a:lnTo>
                  <a:lnTo>
                    <a:pt x="4081272" y="404228"/>
                  </a:lnTo>
                  <a:lnTo>
                    <a:pt x="4081449" y="404075"/>
                  </a:lnTo>
                  <a:lnTo>
                    <a:pt x="4081691" y="403847"/>
                  </a:lnTo>
                  <a:lnTo>
                    <a:pt x="4081869" y="404063"/>
                  </a:lnTo>
                  <a:lnTo>
                    <a:pt x="4082008" y="404266"/>
                  </a:lnTo>
                  <a:lnTo>
                    <a:pt x="4082173" y="404431"/>
                  </a:lnTo>
                  <a:lnTo>
                    <a:pt x="4086314" y="408584"/>
                  </a:lnTo>
                  <a:lnTo>
                    <a:pt x="4090454" y="412737"/>
                  </a:lnTo>
                  <a:lnTo>
                    <a:pt x="4094594" y="416890"/>
                  </a:lnTo>
                  <a:lnTo>
                    <a:pt x="4094848" y="417144"/>
                  </a:lnTo>
                  <a:lnTo>
                    <a:pt x="4095127" y="417398"/>
                  </a:lnTo>
                  <a:lnTo>
                    <a:pt x="4095432" y="417601"/>
                  </a:lnTo>
                  <a:lnTo>
                    <a:pt x="4096296" y="418198"/>
                  </a:lnTo>
                  <a:lnTo>
                    <a:pt x="4097236" y="418312"/>
                  </a:lnTo>
                  <a:lnTo>
                    <a:pt x="4099153" y="417372"/>
                  </a:lnTo>
                  <a:lnTo>
                    <a:pt x="4099712" y="416610"/>
                  </a:lnTo>
                  <a:lnTo>
                    <a:pt x="4099814" y="415518"/>
                  </a:lnTo>
                  <a:lnTo>
                    <a:pt x="4099915" y="414426"/>
                  </a:lnTo>
                  <a:lnTo>
                    <a:pt x="4099420" y="413613"/>
                  </a:lnTo>
                  <a:lnTo>
                    <a:pt x="4094518" y="408724"/>
                  </a:lnTo>
                  <a:lnTo>
                    <a:pt x="4090352" y="404558"/>
                  </a:lnTo>
                  <a:lnTo>
                    <a:pt x="4086187" y="400405"/>
                  </a:lnTo>
                  <a:lnTo>
                    <a:pt x="4086021" y="400240"/>
                  </a:lnTo>
                  <a:lnTo>
                    <a:pt x="4085806" y="400126"/>
                  </a:lnTo>
                  <a:lnTo>
                    <a:pt x="4085615" y="399986"/>
                  </a:lnTo>
                  <a:lnTo>
                    <a:pt x="4085577" y="399796"/>
                  </a:lnTo>
                  <a:lnTo>
                    <a:pt x="4085767" y="399580"/>
                  </a:lnTo>
                  <a:lnTo>
                    <a:pt x="4086009" y="399491"/>
                  </a:lnTo>
                  <a:lnTo>
                    <a:pt x="4086174" y="399326"/>
                  </a:lnTo>
                  <a:lnTo>
                    <a:pt x="4090339" y="395173"/>
                  </a:lnTo>
                  <a:lnTo>
                    <a:pt x="4094505" y="391007"/>
                  </a:lnTo>
                  <a:lnTo>
                    <a:pt x="4098658" y="386842"/>
                  </a:lnTo>
                  <a:lnTo>
                    <a:pt x="4098874" y="386626"/>
                  </a:lnTo>
                  <a:lnTo>
                    <a:pt x="4099077" y="386410"/>
                  </a:lnTo>
                  <a:lnTo>
                    <a:pt x="4099268" y="386168"/>
                  </a:lnTo>
                  <a:lnTo>
                    <a:pt x="4100004" y="385191"/>
                  </a:lnTo>
                  <a:lnTo>
                    <a:pt x="4100118" y="384149"/>
                  </a:lnTo>
                  <a:close/>
                </a:path>
                <a:path w="8163559" h="1562735">
                  <a:moveTo>
                    <a:pt x="4100118" y="2730"/>
                  </a:moveTo>
                  <a:lnTo>
                    <a:pt x="4098925" y="584"/>
                  </a:lnTo>
                  <a:lnTo>
                    <a:pt x="4097998" y="127"/>
                  </a:lnTo>
                  <a:lnTo>
                    <a:pt x="4095927" y="241"/>
                  </a:lnTo>
                  <a:lnTo>
                    <a:pt x="4095331" y="673"/>
                  </a:lnTo>
                  <a:lnTo>
                    <a:pt x="4094759" y="1244"/>
                  </a:lnTo>
                  <a:lnTo>
                    <a:pt x="4090555" y="5448"/>
                  </a:lnTo>
                  <a:lnTo>
                    <a:pt x="4086352" y="9652"/>
                  </a:lnTo>
                  <a:lnTo>
                    <a:pt x="4082135" y="13855"/>
                  </a:lnTo>
                  <a:lnTo>
                    <a:pt x="4081970" y="14020"/>
                  </a:lnTo>
                  <a:lnTo>
                    <a:pt x="4081805" y="14173"/>
                  </a:lnTo>
                  <a:lnTo>
                    <a:pt x="4081526" y="14439"/>
                  </a:lnTo>
                  <a:lnTo>
                    <a:pt x="4081335" y="14198"/>
                  </a:lnTo>
                  <a:lnTo>
                    <a:pt x="4081208" y="13970"/>
                  </a:lnTo>
                  <a:lnTo>
                    <a:pt x="4076890" y="9652"/>
                  </a:lnTo>
                  <a:lnTo>
                    <a:pt x="4068622" y="1409"/>
                  </a:lnTo>
                  <a:lnTo>
                    <a:pt x="4068407" y="1193"/>
                  </a:lnTo>
                  <a:lnTo>
                    <a:pt x="4068203" y="965"/>
                  </a:lnTo>
                  <a:lnTo>
                    <a:pt x="4067962" y="787"/>
                  </a:lnTo>
                  <a:lnTo>
                    <a:pt x="4067111" y="88"/>
                  </a:lnTo>
                  <a:lnTo>
                    <a:pt x="4066133" y="0"/>
                  </a:lnTo>
                  <a:lnTo>
                    <a:pt x="4064177" y="762"/>
                  </a:lnTo>
                  <a:lnTo>
                    <a:pt x="4063542" y="1498"/>
                  </a:lnTo>
                  <a:lnTo>
                    <a:pt x="4063276" y="3644"/>
                  </a:lnTo>
                  <a:lnTo>
                    <a:pt x="4063631" y="4483"/>
                  </a:lnTo>
                  <a:lnTo>
                    <a:pt x="4068584" y="9423"/>
                  </a:lnTo>
                  <a:lnTo>
                    <a:pt x="4072788" y="13639"/>
                  </a:lnTo>
                  <a:lnTo>
                    <a:pt x="4077170" y="18034"/>
                  </a:lnTo>
                  <a:lnTo>
                    <a:pt x="4077411" y="18148"/>
                  </a:lnTo>
                  <a:lnTo>
                    <a:pt x="4077690" y="18351"/>
                  </a:lnTo>
                  <a:lnTo>
                    <a:pt x="4075785" y="20243"/>
                  </a:lnTo>
                  <a:lnTo>
                    <a:pt x="4074045" y="21958"/>
                  </a:lnTo>
                  <a:lnTo>
                    <a:pt x="4072318" y="23685"/>
                  </a:lnTo>
                  <a:lnTo>
                    <a:pt x="4069613" y="26403"/>
                  </a:lnTo>
                  <a:lnTo>
                    <a:pt x="4066895" y="29095"/>
                  </a:lnTo>
                  <a:lnTo>
                    <a:pt x="4062984" y="33058"/>
                  </a:lnTo>
                  <a:lnTo>
                    <a:pt x="4063098" y="34988"/>
                  </a:lnTo>
                  <a:lnTo>
                    <a:pt x="4065613" y="37020"/>
                  </a:lnTo>
                  <a:lnTo>
                    <a:pt x="4067149" y="36906"/>
                  </a:lnTo>
                  <a:lnTo>
                    <a:pt x="4072598" y="31483"/>
                  </a:lnTo>
                  <a:lnTo>
                    <a:pt x="4076852" y="27228"/>
                  </a:lnTo>
                  <a:lnTo>
                    <a:pt x="4081107" y="22974"/>
                  </a:lnTo>
                  <a:lnTo>
                    <a:pt x="4081272" y="22809"/>
                  </a:lnTo>
                  <a:lnTo>
                    <a:pt x="4081449" y="22656"/>
                  </a:lnTo>
                  <a:lnTo>
                    <a:pt x="4081691" y="22428"/>
                  </a:lnTo>
                  <a:lnTo>
                    <a:pt x="4081869" y="22644"/>
                  </a:lnTo>
                  <a:lnTo>
                    <a:pt x="4082008" y="22847"/>
                  </a:lnTo>
                  <a:lnTo>
                    <a:pt x="4082173" y="23012"/>
                  </a:lnTo>
                  <a:lnTo>
                    <a:pt x="4086314" y="27165"/>
                  </a:lnTo>
                  <a:lnTo>
                    <a:pt x="4090454" y="31318"/>
                  </a:lnTo>
                  <a:lnTo>
                    <a:pt x="4094594" y="35471"/>
                  </a:lnTo>
                  <a:lnTo>
                    <a:pt x="4094848" y="35725"/>
                  </a:lnTo>
                  <a:lnTo>
                    <a:pt x="4095127" y="35979"/>
                  </a:lnTo>
                  <a:lnTo>
                    <a:pt x="4095432" y="36182"/>
                  </a:lnTo>
                  <a:lnTo>
                    <a:pt x="4096296" y="36779"/>
                  </a:lnTo>
                  <a:lnTo>
                    <a:pt x="4097236" y="36880"/>
                  </a:lnTo>
                  <a:lnTo>
                    <a:pt x="4099153" y="35953"/>
                  </a:lnTo>
                  <a:lnTo>
                    <a:pt x="4099712" y="35179"/>
                  </a:lnTo>
                  <a:lnTo>
                    <a:pt x="4099814" y="34086"/>
                  </a:lnTo>
                  <a:lnTo>
                    <a:pt x="4099915" y="32994"/>
                  </a:lnTo>
                  <a:lnTo>
                    <a:pt x="4099420" y="32194"/>
                  </a:lnTo>
                  <a:lnTo>
                    <a:pt x="4094518" y="27305"/>
                  </a:lnTo>
                  <a:lnTo>
                    <a:pt x="4090352" y="23139"/>
                  </a:lnTo>
                  <a:lnTo>
                    <a:pt x="4086187" y="18973"/>
                  </a:lnTo>
                  <a:lnTo>
                    <a:pt x="4086021" y="18808"/>
                  </a:lnTo>
                  <a:lnTo>
                    <a:pt x="4085806" y="18694"/>
                  </a:lnTo>
                  <a:lnTo>
                    <a:pt x="4085615" y="18567"/>
                  </a:lnTo>
                  <a:lnTo>
                    <a:pt x="4085577" y="18376"/>
                  </a:lnTo>
                  <a:lnTo>
                    <a:pt x="4085767" y="18161"/>
                  </a:lnTo>
                  <a:lnTo>
                    <a:pt x="4086009" y="18072"/>
                  </a:lnTo>
                  <a:lnTo>
                    <a:pt x="4086174" y="17907"/>
                  </a:lnTo>
                  <a:lnTo>
                    <a:pt x="4090339" y="13741"/>
                  </a:lnTo>
                  <a:lnTo>
                    <a:pt x="4094505" y="9588"/>
                  </a:lnTo>
                  <a:lnTo>
                    <a:pt x="4098658" y="5422"/>
                  </a:lnTo>
                  <a:lnTo>
                    <a:pt x="4098874" y="5207"/>
                  </a:lnTo>
                  <a:lnTo>
                    <a:pt x="4099077" y="4978"/>
                  </a:lnTo>
                  <a:lnTo>
                    <a:pt x="4099268" y="4749"/>
                  </a:lnTo>
                  <a:lnTo>
                    <a:pt x="4100004" y="3771"/>
                  </a:lnTo>
                  <a:lnTo>
                    <a:pt x="4100118" y="2730"/>
                  </a:lnTo>
                  <a:close/>
                </a:path>
                <a:path w="8163559" h="1562735">
                  <a:moveTo>
                    <a:pt x="4607992" y="1528419"/>
                  </a:moveTo>
                  <a:lnTo>
                    <a:pt x="4606798" y="1526260"/>
                  </a:lnTo>
                  <a:lnTo>
                    <a:pt x="4605871" y="1525816"/>
                  </a:lnTo>
                  <a:lnTo>
                    <a:pt x="4603801" y="1525930"/>
                  </a:lnTo>
                  <a:lnTo>
                    <a:pt x="4603204" y="1526362"/>
                  </a:lnTo>
                  <a:lnTo>
                    <a:pt x="4602632" y="1526921"/>
                  </a:lnTo>
                  <a:lnTo>
                    <a:pt x="4598428" y="1531137"/>
                  </a:lnTo>
                  <a:lnTo>
                    <a:pt x="4594225" y="1535341"/>
                  </a:lnTo>
                  <a:lnTo>
                    <a:pt x="4590008" y="1539544"/>
                  </a:lnTo>
                  <a:lnTo>
                    <a:pt x="4589843" y="1539709"/>
                  </a:lnTo>
                  <a:lnTo>
                    <a:pt x="4589678" y="1539862"/>
                  </a:lnTo>
                  <a:lnTo>
                    <a:pt x="4589399" y="1540129"/>
                  </a:lnTo>
                  <a:lnTo>
                    <a:pt x="4589208" y="1539887"/>
                  </a:lnTo>
                  <a:lnTo>
                    <a:pt x="4589081" y="1539659"/>
                  </a:lnTo>
                  <a:lnTo>
                    <a:pt x="4584763" y="1535341"/>
                  </a:lnTo>
                  <a:lnTo>
                    <a:pt x="4576496" y="1527098"/>
                  </a:lnTo>
                  <a:lnTo>
                    <a:pt x="4576280" y="1526882"/>
                  </a:lnTo>
                  <a:lnTo>
                    <a:pt x="4576076" y="1526654"/>
                  </a:lnTo>
                  <a:lnTo>
                    <a:pt x="4575835" y="1526463"/>
                  </a:lnTo>
                  <a:lnTo>
                    <a:pt x="4574984" y="1525778"/>
                  </a:lnTo>
                  <a:lnTo>
                    <a:pt x="4574006" y="1525676"/>
                  </a:lnTo>
                  <a:lnTo>
                    <a:pt x="4572051" y="1526438"/>
                  </a:lnTo>
                  <a:lnTo>
                    <a:pt x="4571416" y="1527187"/>
                  </a:lnTo>
                  <a:lnTo>
                    <a:pt x="4571149" y="1529334"/>
                  </a:lnTo>
                  <a:lnTo>
                    <a:pt x="4571504" y="1530159"/>
                  </a:lnTo>
                  <a:lnTo>
                    <a:pt x="4576457" y="1535099"/>
                  </a:lnTo>
                  <a:lnTo>
                    <a:pt x="4580661" y="1539328"/>
                  </a:lnTo>
                  <a:lnTo>
                    <a:pt x="4585043" y="1543710"/>
                  </a:lnTo>
                  <a:lnTo>
                    <a:pt x="4585284" y="1543837"/>
                  </a:lnTo>
                  <a:lnTo>
                    <a:pt x="4585563" y="1544040"/>
                  </a:lnTo>
                  <a:lnTo>
                    <a:pt x="4583658" y="1545932"/>
                  </a:lnTo>
                  <a:lnTo>
                    <a:pt x="4581918" y="1547647"/>
                  </a:lnTo>
                  <a:lnTo>
                    <a:pt x="4580191" y="1549374"/>
                  </a:lnTo>
                  <a:lnTo>
                    <a:pt x="4577486" y="1552079"/>
                  </a:lnTo>
                  <a:lnTo>
                    <a:pt x="4574768" y="1554784"/>
                  </a:lnTo>
                  <a:lnTo>
                    <a:pt x="4570857" y="1558734"/>
                  </a:lnTo>
                  <a:lnTo>
                    <a:pt x="4570971" y="1560664"/>
                  </a:lnTo>
                  <a:lnTo>
                    <a:pt x="4573486" y="1562709"/>
                  </a:lnTo>
                  <a:lnTo>
                    <a:pt x="4575022" y="1562582"/>
                  </a:lnTo>
                  <a:lnTo>
                    <a:pt x="4576203" y="1561401"/>
                  </a:lnTo>
                  <a:lnTo>
                    <a:pt x="4580471" y="1557159"/>
                  </a:lnTo>
                  <a:lnTo>
                    <a:pt x="4584725" y="1552905"/>
                  </a:lnTo>
                  <a:lnTo>
                    <a:pt x="4588980" y="1548663"/>
                  </a:lnTo>
                  <a:lnTo>
                    <a:pt x="4589145" y="1548498"/>
                  </a:lnTo>
                  <a:lnTo>
                    <a:pt x="4589323" y="1548333"/>
                  </a:lnTo>
                  <a:lnTo>
                    <a:pt x="4589564" y="1548104"/>
                  </a:lnTo>
                  <a:lnTo>
                    <a:pt x="4589742" y="1548333"/>
                  </a:lnTo>
                  <a:lnTo>
                    <a:pt x="4589881" y="1548523"/>
                  </a:lnTo>
                  <a:lnTo>
                    <a:pt x="4590046" y="1548688"/>
                  </a:lnTo>
                  <a:lnTo>
                    <a:pt x="4594187" y="1552854"/>
                  </a:lnTo>
                  <a:lnTo>
                    <a:pt x="4598327" y="1557007"/>
                  </a:lnTo>
                  <a:lnTo>
                    <a:pt x="4602467" y="1561147"/>
                  </a:lnTo>
                  <a:lnTo>
                    <a:pt x="4602721" y="1561414"/>
                  </a:lnTo>
                  <a:lnTo>
                    <a:pt x="4603000" y="1561668"/>
                  </a:lnTo>
                  <a:lnTo>
                    <a:pt x="4603305" y="1561871"/>
                  </a:lnTo>
                  <a:lnTo>
                    <a:pt x="4604169" y="1562468"/>
                  </a:lnTo>
                  <a:lnTo>
                    <a:pt x="4605109" y="1562569"/>
                  </a:lnTo>
                  <a:lnTo>
                    <a:pt x="4607026" y="1561630"/>
                  </a:lnTo>
                  <a:lnTo>
                    <a:pt x="4607585" y="1560868"/>
                  </a:lnTo>
                  <a:lnTo>
                    <a:pt x="4607687" y="1559775"/>
                  </a:lnTo>
                  <a:lnTo>
                    <a:pt x="4607788" y="1558683"/>
                  </a:lnTo>
                  <a:lnTo>
                    <a:pt x="4607293" y="1557870"/>
                  </a:lnTo>
                  <a:lnTo>
                    <a:pt x="4602391" y="1552981"/>
                  </a:lnTo>
                  <a:lnTo>
                    <a:pt x="4598225" y="1548815"/>
                  </a:lnTo>
                  <a:lnTo>
                    <a:pt x="4594060" y="1544662"/>
                  </a:lnTo>
                  <a:lnTo>
                    <a:pt x="4593895" y="1544497"/>
                  </a:lnTo>
                  <a:lnTo>
                    <a:pt x="4593679" y="1544383"/>
                  </a:lnTo>
                  <a:lnTo>
                    <a:pt x="4593488" y="1544243"/>
                  </a:lnTo>
                  <a:lnTo>
                    <a:pt x="4593450" y="1544066"/>
                  </a:lnTo>
                  <a:lnTo>
                    <a:pt x="4593641" y="1543837"/>
                  </a:lnTo>
                  <a:lnTo>
                    <a:pt x="4593882" y="1543748"/>
                  </a:lnTo>
                  <a:lnTo>
                    <a:pt x="4594047" y="1543583"/>
                  </a:lnTo>
                  <a:lnTo>
                    <a:pt x="4598213" y="1539430"/>
                  </a:lnTo>
                  <a:lnTo>
                    <a:pt x="4602378" y="1535264"/>
                  </a:lnTo>
                  <a:lnTo>
                    <a:pt x="4606531" y="1531099"/>
                  </a:lnTo>
                  <a:lnTo>
                    <a:pt x="4606747" y="1530896"/>
                  </a:lnTo>
                  <a:lnTo>
                    <a:pt x="4606950" y="1530667"/>
                  </a:lnTo>
                  <a:lnTo>
                    <a:pt x="4607141" y="1530426"/>
                  </a:lnTo>
                  <a:lnTo>
                    <a:pt x="4607877" y="1529461"/>
                  </a:lnTo>
                  <a:lnTo>
                    <a:pt x="4607992" y="1528419"/>
                  </a:lnTo>
                  <a:close/>
                </a:path>
                <a:path w="8163559" h="1562735">
                  <a:moveTo>
                    <a:pt x="4607992" y="1147000"/>
                  </a:moveTo>
                  <a:lnTo>
                    <a:pt x="4606798" y="1144841"/>
                  </a:lnTo>
                  <a:lnTo>
                    <a:pt x="4605871" y="1144384"/>
                  </a:lnTo>
                  <a:lnTo>
                    <a:pt x="4603801" y="1144498"/>
                  </a:lnTo>
                  <a:lnTo>
                    <a:pt x="4603204" y="1144943"/>
                  </a:lnTo>
                  <a:lnTo>
                    <a:pt x="4602632" y="1145501"/>
                  </a:lnTo>
                  <a:lnTo>
                    <a:pt x="4598428" y="1149718"/>
                  </a:lnTo>
                  <a:lnTo>
                    <a:pt x="4594225" y="1153922"/>
                  </a:lnTo>
                  <a:lnTo>
                    <a:pt x="4590008" y="1158125"/>
                  </a:lnTo>
                  <a:lnTo>
                    <a:pt x="4589843" y="1158290"/>
                  </a:lnTo>
                  <a:lnTo>
                    <a:pt x="4589678" y="1158443"/>
                  </a:lnTo>
                  <a:lnTo>
                    <a:pt x="4589399" y="1158709"/>
                  </a:lnTo>
                  <a:lnTo>
                    <a:pt x="4589208" y="1158468"/>
                  </a:lnTo>
                  <a:lnTo>
                    <a:pt x="4589081" y="1158227"/>
                  </a:lnTo>
                  <a:lnTo>
                    <a:pt x="4584763" y="1153922"/>
                  </a:lnTo>
                  <a:lnTo>
                    <a:pt x="4576496" y="1145667"/>
                  </a:lnTo>
                  <a:lnTo>
                    <a:pt x="4576280" y="1145463"/>
                  </a:lnTo>
                  <a:lnTo>
                    <a:pt x="4576076" y="1145235"/>
                  </a:lnTo>
                  <a:lnTo>
                    <a:pt x="4575835" y="1145044"/>
                  </a:lnTo>
                  <a:lnTo>
                    <a:pt x="4574984" y="1144358"/>
                  </a:lnTo>
                  <a:lnTo>
                    <a:pt x="4574006" y="1144257"/>
                  </a:lnTo>
                  <a:lnTo>
                    <a:pt x="4572051" y="1145019"/>
                  </a:lnTo>
                  <a:lnTo>
                    <a:pt x="4571416" y="1145768"/>
                  </a:lnTo>
                  <a:lnTo>
                    <a:pt x="4571149" y="1147914"/>
                  </a:lnTo>
                  <a:lnTo>
                    <a:pt x="4571504" y="1148740"/>
                  </a:lnTo>
                  <a:lnTo>
                    <a:pt x="4576457" y="1153680"/>
                  </a:lnTo>
                  <a:lnTo>
                    <a:pt x="4580661" y="1157897"/>
                  </a:lnTo>
                  <a:lnTo>
                    <a:pt x="4585043" y="1162291"/>
                  </a:lnTo>
                  <a:lnTo>
                    <a:pt x="4585284" y="1162418"/>
                  </a:lnTo>
                  <a:lnTo>
                    <a:pt x="4585563" y="1162608"/>
                  </a:lnTo>
                  <a:lnTo>
                    <a:pt x="4583658" y="1164513"/>
                  </a:lnTo>
                  <a:lnTo>
                    <a:pt x="4581918" y="1166228"/>
                  </a:lnTo>
                  <a:lnTo>
                    <a:pt x="4580191" y="1167955"/>
                  </a:lnTo>
                  <a:lnTo>
                    <a:pt x="4577486" y="1170660"/>
                  </a:lnTo>
                  <a:lnTo>
                    <a:pt x="4574768" y="1173365"/>
                  </a:lnTo>
                  <a:lnTo>
                    <a:pt x="4570857" y="1177315"/>
                  </a:lnTo>
                  <a:lnTo>
                    <a:pt x="4570971" y="1179245"/>
                  </a:lnTo>
                  <a:lnTo>
                    <a:pt x="4573486" y="1181290"/>
                  </a:lnTo>
                  <a:lnTo>
                    <a:pt x="4575022" y="1181163"/>
                  </a:lnTo>
                  <a:lnTo>
                    <a:pt x="4576203" y="1179982"/>
                  </a:lnTo>
                  <a:lnTo>
                    <a:pt x="4580471" y="1175740"/>
                  </a:lnTo>
                  <a:lnTo>
                    <a:pt x="4584725" y="1171486"/>
                  </a:lnTo>
                  <a:lnTo>
                    <a:pt x="4588980" y="1167244"/>
                  </a:lnTo>
                  <a:lnTo>
                    <a:pt x="4589145" y="1167079"/>
                  </a:lnTo>
                  <a:lnTo>
                    <a:pt x="4589323" y="1166914"/>
                  </a:lnTo>
                  <a:lnTo>
                    <a:pt x="4589564" y="1166685"/>
                  </a:lnTo>
                  <a:lnTo>
                    <a:pt x="4589742" y="1166914"/>
                  </a:lnTo>
                  <a:lnTo>
                    <a:pt x="4589881" y="1167104"/>
                  </a:lnTo>
                  <a:lnTo>
                    <a:pt x="4590046" y="1167269"/>
                  </a:lnTo>
                  <a:lnTo>
                    <a:pt x="4594187" y="1171422"/>
                  </a:lnTo>
                  <a:lnTo>
                    <a:pt x="4598327" y="1175575"/>
                  </a:lnTo>
                  <a:lnTo>
                    <a:pt x="4602467" y="1179728"/>
                  </a:lnTo>
                  <a:lnTo>
                    <a:pt x="4602721" y="1179995"/>
                  </a:lnTo>
                  <a:lnTo>
                    <a:pt x="4603000" y="1180249"/>
                  </a:lnTo>
                  <a:lnTo>
                    <a:pt x="4603305" y="1180452"/>
                  </a:lnTo>
                  <a:lnTo>
                    <a:pt x="4604169" y="1181036"/>
                  </a:lnTo>
                  <a:lnTo>
                    <a:pt x="4605109" y="1181150"/>
                  </a:lnTo>
                  <a:lnTo>
                    <a:pt x="4607026" y="1180211"/>
                  </a:lnTo>
                  <a:lnTo>
                    <a:pt x="4607585" y="1179449"/>
                  </a:lnTo>
                  <a:lnTo>
                    <a:pt x="4607687" y="1178356"/>
                  </a:lnTo>
                  <a:lnTo>
                    <a:pt x="4607788" y="1177264"/>
                  </a:lnTo>
                  <a:lnTo>
                    <a:pt x="4607293" y="1176451"/>
                  </a:lnTo>
                  <a:lnTo>
                    <a:pt x="4602391" y="1171562"/>
                  </a:lnTo>
                  <a:lnTo>
                    <a:pt x="4598225" y="1167396"/>
                  </a:lnTo>
                  <a:lnTo>
                    <a:pt x="4594060" y="1163243"/>
                  </a:lnTo>
                  <a:lnTo>
                    <a:pt x="4593895" y="1163078"/>
                  </a:lnTo>
                  <a:lnTo>
                    <a:pt x="4593679" y="1162964"/>
                  </a:lnTo>
                  <a:lnTo>
                    <a:pt x="4593488" y="1162824"/>
                  </a:lnTo>
                  <a:lnTo>
                    <a:pt x="4593450" y="1162634"/>
                  </a:lnTo>
                  <a:lnTo>
                    <a:pt x="4593641" y="1162418"/>
                  </a:lnTo>
                  <a:lnTo>
                    <a:pt x="4593882" y="1162329"/>
                  </a:lnTo>
                  <a:lnTo>
                    <a:pt x="4594047" y="1162164"/>
                  </a:lnTo>
                  <a:lnTo>
                    <a:pt x="4598213" y="1158011"/>
                  </a:lnTo>
                  <a:lnTo>
                    <a:pt x="4602378" y="1153845"/>
                  </a:lnTo>
                  <a:lnTo>
                    <a:pt x="4606531" y="1149680"/>
                  </a:lnTo>
                  <a:lnTo>
                    <a:pt x="4606747" y="1149464"/>
                  </a:lnTo>
                  <a:lnTo>
                    <a:pt x="4606950" y="1149248"/>
                  </a:lnTo>
                  <a:lnTo>
                    <a:pt x="4607141" y="1149007"/>
                  </a:lnTo>
                  <a:lnTo>
                    <a:pt x="4607877" y="1148029"/>
                  </a:lnTo>
                  <a:lnTo>
                    <a:pt x="4607992" y="1147000"/>
                  </a:lnTo>
                  <a:close/>
                </a:path>
                <a:path w="8163559" h="1562735">
                  <a:moveTo>
                    <a:pt x="4607992" y="765581"/>
                  </a:moveTo>
                  <a:lnTo>
                    <a:pt x="4606798" y="763422"/>
                  </a:lnTo>
                  <a:lnTo>
                    <a:pt x="4605871" y="762965"/>
                  </a:lnTo>
                  <a:lnTo>
                    <a:pt x="4603801" y="763079"/>
                  </a:lnTo>
                  <a:lnTo>
                    <a:pt x="4603204" y="763524"/>
                  </a:lnTo>
                  <a:lnTo>
                    <a:pt x="4602632" y="764082"/>
                  </a:lnTo>
                  <a:lnTo>
                    <a:pt x="4598428" y="768299"/>
                  </a:lnTo>
                  <a:lnTo>
                    <a:pt x="4594225" y="772502"/>
                  </a:lnTo>
                  <a:lnTo>
                    <a:pt x="4590008" y="776706"/>
                  </a:lnTo>
                  <a:lnTo>
                    <a:pt x="4589843" y="776859"/>
                  </a:lnTo>
                  <a:lnTo>
                    <a:pt x="4589678" y="777011"/>
                  </a:lnTo>
                  <a:lnTo>
                    <a:pt x="4589399" y="777290"/>
                  </a:lnTo>
                  <a:lnTo>
                    <a:pt x="4589208" y="777049"/>
                  </a:lnTo>
                  <a:lnTo>
                    <a:pt x="4589081" y="776808"/>
                  </a:lnTo>
                  <a:lnTo>
                    <a:pt x="4584763" y="772502"/>
                  </a:lnTo>
                  <a:lnTo>
                    <a:pt x="4576496" y="764247"/>
                  </a:lnTo>
                  <a:lnTo>
                    <a:pt x="4576280" y="764032"/>
                  </a:lnTo>
                  <a:lnTo>
                    <a:pt x="4576076" y="763816"/>
                  </a:lnTo>
                  <a:lnTo>
                    <a:pt x="4575835" y="763625"/>
                  </a:lnTo>
                  <a:lnTo>
                    <a:pt x="4574984" y="762939"/>
                  </a:lnTo>
                  <a:lnTo>
                    <a:pt x="4574006" y="762838"/>
                  </a:lnTo>
                  <a:lnTo>
                    <a:pt x="4572051" y="763600"/>
                  </a:lnTo>
                  <a:lnTo>
                    <a:pt x="4571416" y="764349"/>
                  </a:lnTo>
                  <a:lnTo>
                    <a:pt x="4571149" y="766483"/>
                  </a:lnTo>
                  <a:lnTo>
                    <a:pt x="4571504" y="767321"/>
                  </a:lnTo>
                  <a:lnTo>
                    <a:pt x="4576457" y="772261"/>
                  </a:lnTo>
                  <a:lnTo>
                    <a:pt x="4580661" y="776478"/>
                  </a:lnTo>
                  <a:lnTo>
                    <a:pt x="4585043" y="780872"/>
                  </a:lnTo>
                  <a:lnTo>
                    <a:pt x="4585284" y="780999"/>
                  </a:lnTo>
                  <a:lnTo>
                    <a:pt x="4585563" y="781189"/>
                  </a:lnTo>
                  <a:lnTo>
                    <a:pt x="4583658" y="783082"/>
                  </a:lnTo>
                  <a:lnTo>
                    <a:pt x="4581918" y="784809"/>
                  </a:lnTo>
                  <a:lnTo>
                    <a:pt x="4580191" y="786536"/>
                  </a:lnTo>
                  <a:lnTo>
                    <a:pt x="4577486" y="789241"/>
                  </a:lnTo>
                  <a:lnTo>
                    <a:pt x="4574768" y="791946"/>
                  </a:lnTo>
                  <a:lnTo>
                    <a:pt x="4570857" y="795896"/>
                  </a:lnTo>
                  <a:lnTo>
                    <a:pt x="4570971" y="797826"/>
                  </a:lnTo>
                  <a:lnTo>
                    <a:pt x="4573486" y="799871"/>
                  </a:lnTo>
                  <a:lnTo>
                    <a:pt x="4575022" y="799744"/>
                  </a:lnTo>
                  <a:lnTo>
                    <a:pt x="4576203" y="798563"/>
                  </a:lnTo>
                  <a:lnTo>
                    <a:pt x="4580471" y="794321"/>
                  </a:lnTo>
                  <a:lnTo>
                    <a:pt x="4584725" y="790067"/>
                  </a:lnTo>
                  <a:lnTo>
                    <a:pt x="4588980" y="785825"/>
                  </a:lnTo>
                  <a:lnTo>
                    <a:pt x="4589145" y="785660"/>
                  </a:lnTo>
                  <a:lnTo>
                    <a:pt x="4589323" y="785495"/>
                  </a:lnTo>
                  <a:lnTo>
                    <a:pt x="4589564" y="785266"/>
                  </a:lnTo>
                  <a:lnTo>
                    <a:pt x="4589742" y="785482"/>
                  </a:lnTo>
                  <a:lnTo>
                    <a:pt x="4589881" y="785685"/>
                  </a:lnTo>
                  <a:lnTo>
                    <a:pt x="4590046" y="785850"/>
                  </a:lnTo>
                  <a:lnTo>
                    <a:pt x="4594187" y="790003"/>
                  </a:lnTo>
                  <a:lnTo>
                    <a:pt x="4598327" y="794156"/>
                  </a:lnTo>
                  <a:lnTo>
                    <a:pt x="4602467" y="798309"/>
                  </a:lnTo>
                  <a:lnTo>
                    <a:pt x="4602721" y="798563"/>
                  </a:lnTo>
                  <a:lnTo>
                    <a:pt x="4603000" y="798817"/>
                  </a:lnTo>
                  <a:lnTo>
                    <a:pt x="4603305" y="799033"/>
                  </a:lnTo>
                  <a:lnTo>
                    <a:pt x="4604169" y="799617"/>
                  </a:lnTo>
                  <a:lnTo>
                    <a:pt x="4605109" y="799731"/>
                  </a:lnTo>
                  <a:lnTo>
                    <a:pt x="4607026" y="798791"/>
                  </a:lnTo>
                  <a:lnTo>
                    <a:pt x="4607585" y="798029"/>
                  </a:lnTo>
                  <a:lnTo>
                    <a:pt x="4607687" y="796937"/>
                  </a:lnTo>
                  <a:lnTo>
                    <a:pt x="4607788" y="795845"/>
                  </a:lnTo>
                  <a:lnTo>
                    <a:pt x="4607293" y="795032"/>
                  </a:lnTo>
                  <a:lnTo>
                    <a:pt x="4602391" y="790143"/>
                  </a:lnTo>
                  <a:lnTo>
                    <a:pt x="4598225" y="785977"/>
                  </a:lnTo>
                  <a:lnTo>
                    <a:pt x="4594060" y="781824"/>
                  </a:lnTo>
                  <a:lnTo>
                    <a:pt x="4593895" y="781659"/>
                  </a:lnTo>
                  <a:lnTo>
                    <a:pt x="4593679" y="781545"/>
                  </a:lnTo>
                  <a:lnTo>
                    <a:pt x="4593488" y="781405"/>
                  </a:lnTo>
                  <a:lnTo>
                    <a:pt x="4593450" y="781215"/>
                  </a:lnTo>
                  <a:lnTo>
                    <a:pt x="4593641" y="780999"/>
                  </a:lnTo>
                  <a:lnTo>
                    <a:pt x="4593882" y="780910"/>
                  </a:lnTo>
                  <a:lnTo>
                    <a:pt x="4594047" y="780745"/>
                  </a:lnTo>
                  <a:lnTo>
                    <a:pt x="4598213" y="776592"/>
                  </a:lnTo>
                  <a:lnTo>
                    <a:pt x="4602378" y="772426"/>
                  </a:lnTo>
                  <a:lnTo>
                    <a:pt x="4606531" y="768261"/>
                  </a:lnTo>
                  <a:lnTo>
                    <a:pt x="4606747" y="768045"/>
                  </a:lnTo>
                  <a:lnTo>
                    <a:pt x="4606950" y="767829"/>
                  </a:lnTo>
                  <a:lnTo>
                    <a:pt x="4607141" y="767588"/>
                  </a:lnTo>
                  <a:lnTo>
                    <a:pt x="4607877" y="766610"/>
                  </a:lnTo>
                  <a:lnTo>
                    <a:pt x="4607992" y="765581"/>
                  </a:lnTo>
                  <a:close/>
                </a:path>
                <a:path w="8163559" h="1562735">
                  <a:moveTo>
                    <a:pt x="4607992" y="384149"/>
                  </a:moveTo>
                  <a:lnTo>
                    <a:pt x="4606798" y="382003"/>
                  </a:lnTo>
                  <a:lnTo>
                    <a:pt x="4605871" y="381546"/>
                  </a:lnTo>
                  <a:lnTo>
                    <a:pt x="4603801" y="381660"/>
                  </a:lnTo>
                  <a:lnTo>
                    <a:pt x="4603204" y="382092"/>
                  </a:lnTo>
                  <a:lnTo>
                    <a:pt x="4602632" y="382663"/>
                  </a:lnTo>
                  <a:lnTo>
                    <a:pt x="4598428" y="386867"/>
                  </a:lnTo>
                  <a:lnTo>
                    <a:pt x="4594225" y="391071"/>
                  </a:lnTo>
                  <a:lnTo>
                    <a:pt x="4590008" y="395274"/>
                  </a:lnTo>
                  <a:lnTo>
                    <a:pt x="4589843" y="395439"/>
                  </a:lnTo>
                  <a:lnTo>
                    <a:pt x="4589678" y="395592"/>
                  </a:lnTo>
                  <a:lnTo>
                    <a:pt x="4589399" y="395859"/>
                  </a:lnTo>
                  <a:lnTo>
                    <a:pt x="4589208" y="395617"/>
                  </a:lnTo>
                  <a:lnTo>
                    <a:pt x="4589081" y="395389"/>
                  </a:lnTo>
                  <a:lnTo>
                    <a:pt x="4584763" y="391083"/>
                  </a:lnTo>
                  <a:lnTo>
                    <a:pt x="4576496" y="382828"/>
                  </a:lnTo>
                  <a:lnTo>
                    <a:pt x="4576280" y="382612"/>
                  </a:lnTo>
                  <a:lnTo>
                    <a:pt x="4576076" y="382397"/>
                  </a:lnTo>
                  <a:lnTo>
                    <a:pt x="4575835" y="382206"/>
                  </a:lnTo>
                  <a:lnTo>
                    <a:pt x="4574984" y="381508"/>
                  </a:lnTo>
                  <a:lnTo>
                    <a:pt x="4574006" y="381419"/>
                  </a:lnTo>
                  <a:lnTo>
                    <a:pt x="4572051" y="382181"/>
                  </a:lnTo>
                  <a:lnTo>
                    <a:pt x="4571416" y="382917"/>
                  </a:lnTo>
                  <a:lnTo>
                    <a:pt x="4571149" y="385064"/>
                  </a:lnTo>
                  <a:lnTo>
                    <a:pt x="4571504" y="385902"/>
                  </a:lnTo>
                  <a:lnTo>
                    <a:pt x="4576457" y="390842"/>
                  </a:lnTo>
                  <a:lnTo>
                    <a:pt x="4580661" y="395058"/>
                  </a:lnTo>
                  <a:lnTo>
                    <a:pt x="4585043" y="399453"/>
                  </a:lnTo>
                  <a:lnTo>
                    <a:pt x="4585284" y="399567"/>
                  </a:lnTo>
                  <a:lnTo>
                    <a:pt x="4585563" y="399770"/>
                  </a:lnTo>
                  <a:lnTo>
                    <a:pt x="4583658" y="401662"/>
                  </a:lnTo>
                  <a:lnTo>
                    <a:pt x="4581918" y="403390"/>
                  </a:lnTo>
                  <a:lnTo>
                    <a:pt x="4580191" y="405117"/>
                  </a:lnTo>
                  <a:lnTo>
                    <a:pt x="4577486" y="407822"/>
                  </a:lnTo>
                  <a:lnTo>
                    <a:pt x="4574768" y="410514"/>
                  </a:lnTo>
                  <a:lnTo>
                    <a:pt x="4570857" y="414477"/>
                  </a:lnTo>
                  <a:lnTo>
                    <a:pt x="4570971" y="416407"/>
                  </a:lnTo>
                  <a:lnTo>
                    <a:pt x="4573486" y="418452"/>
                  </a:lnTo>
                  <a:lnTo>
                    <a:pt x="4575022" y="418325"/>
                  </a:lnTo>
                  <a:lnTo>
                    <a:pt x="4576203" y="417144"/>
                  </a:lnTo>
                  <a:lnTo>
                    <a:pt x="4580471" y="412902"/>
                  </a:lnTo>
                  <a:lnTo>
                    <a:pt x="4584725" y="408647"/>
                  </a:lnTo>
                  <a:lnTo>
                    <a:pt x="4588980" y="404393"/>
                  </a:lnTo>
                  <a:lnTo>
                    <a:pt x="4589145" y="404228"/>
                  </a:lnTo>
                  <a:lnTo>
                    <a:pt x="4589323" y="404075"/>
                  </a:lnTo>
                  <a:lnTo>
                    <a:pt x="4589564" y="403847"/>
                  </a:lnTo>
                  <a:lnTo>
                    <a:pt x="4589742" y="404063"/>
                  </a:lnTo>
                  <a:lnTo>
                    <a:pt x="4589881" y="404266"/>
                  </a:lnTo>
                  <a:lnTo>
                    <a:pt x="4590046" y="404431"/>
                  </a:lnTo>
                  <a:lnTo>
                    <a:pt x="4594187" y="408584"/>
                  </a:lnTo>
                  <a:lnTo>
                    <a:pt x="4598327" y="412737"/>
                  </a:lnTo>
                  <a:lnTo>
                    <a:pt x="4602467" y="416890"/>
                  </a:lnTo>
                  <a:lnTo>
                    <a:pt x="4602721" y="417144"/>
                  </a:lnTo>
                  <a:lnTo>
                    <a:pt x="4603000" y="417398"/>
                  </a:lnTo>
                  <a:lnTo>
                    <a:pt x="4603305" y="417601"/>
                  </a:lnTo>
                  <a:lnTo>
                    <a:pt x="4604169" y="418198"/>
                  </a:lnTo>
                  <a:lnTo>
                    <a:pt x="4605109" y="418312"/>
                  </a:lnTo>
                  <a:lnTo>
                    <a:pt x="4607026" y="417372"/>
                  </a:lnTo>
                  <a:lnTo>
                    <a:pt x="4607585" y="416610"/>
                  </a:lnTo>
                  <a:lnTo>
                    <a:pt x="4607687" y="415518"/>
                  </a:lnTo>
                  <a:lnTo>
                    <a:pt x="4607788" y="414426"/>
                  </a:lnTo>
                  <a:lnTo>
                    <a:pt x="4607293" y="413613"/>
                  </a:lnTo>
                  <a:lnTo>
                    <a:pt x="4602391" y="408724"/>
                  </a:lnTo>
                  <a:lnTo>
                    <a:pt x="4598225" y="404558"/>
                  </a:lnTo>
                  <a:lnTo>
                    <a:pt x="4594060" y="400405"/>
                  </a:lnTo>
                  <a:lnTo>
                    <a:pt x="4593895" y="400240"/>
                  </a:lnTo>
                  <a:lnTo>
                    <a:pt x="4593679" y="400126"/>
                  </a:lnTo>
                  <a:lnTo>
                    <a:pt x="4593488" y="399986"/>
                  </a:lnTo>
                  <a:lnTo>
                    <a:pt x="4593450" y="399796"/>
                  </a:lnTo>
                  <a:lnTo>
                    <a:pt x="4593641" y="399580"/>
                  </a:lnTo>
                  <a:lnTo>
                    <a:pt x="4593882" y="399491"/>
                  </a:lnTo>
                  <a:lnTo>
                    <a:pt x="4594047" y="399326"/>
                  </a:lnTo>
                  <a:lnTo>
                    <a:pt x="4598213" y="395173"/>
                  </a:lnTo>
                  <a:lnTo>
                    <a:pt x="4602378" y="391007"/>
                  </a:lnTo>
                  <a:lnTo>
                    <a:pt x="4606531" y="386842"/>
                  </a:lnTo>
                  <a:lnTo>
                    <a:pt x="4606747" y="386626"/>
                  </a:lnTo>
                  <a:lnTo>
                    <a:pt x="4606950" y="386410"/>
                  </a:lnTo>
                  <a:lnTo>
                    <a:pt x="4607141" y="386168"/>
                  </a:lnTo>
                  <a:lnTo>
                    <a:pt x="4607877" y="385191"/>
                  </a:lnTo>
                  <a:lnTo>
                    <a:pt x="4607992" y="384149"/>
                  </a:lnTo>
                  <a:close/>
                </a:path>
                <a:path w="8163559" h="1562735">
                  <a:moveTo>
                    <a:pt x="4607992" y="2730"/>
                  </a:moveTo>
                  <a:lnTo>
                    <a:pt x="4606798" y="584"/>
                  </a:lnTo>
                  <a:lnTo>
                    <a:pt x="4605871" y="127"/>
                  </a:lnTo>
                  <a:lnTo>
                    <a:pt x="4603801" y="241"/>
                  </a:lnTo>
                  <a:lnTo>
                    <a:pt x="4603204" y="673"/>
                  </a:lnTo>
                  <a:lnTo>
                    <a:pt x="4602632" y="1244"/>
                  </a:lnTo>
                  <a:lnTo>
                    <a:pt x="4598428" y="5448"/>
                  </a:lnTo>
                  <a:lnTo>
                    <a:pt x="4594225" y="9652"/>
                  </a:lnTo>
                  <a:lnTo>
                    <a:pt x="4590008" y="13855"/>
                  </a:lnTo>
                  <a:lnTo>
                    <a:pt x="4589843" y="14020"/>
                  </a:lnTo>
                  <a:lnTo>
                    <a:pt x="4589678" y="14173"/>
                  </a:lnTo>
                  <a:lnTo>
                    <a:pt x="4589399" y="14439"/>
                  </a:lnTo>
                  <a:lnTo>
                    <a:pt x="4589208" y="14198"/>
                  </a:lnTo>
                  <a:lnTo>
                    <a:pt x="4589081" y="13970"/>
                  </a:lnTo>
                  <a:lnTo>
                    <a:pt x="4584763" y="9652"/>
                  </a:lnTo>
                  <a:lnTo>
                    <a:pt x="4576496" y="1409"/>
                  </a:lnTo>
                  <a:lnTo>
                    <a:pt x="4576280" y="1193"/>
                  </a:lnTo>
                  <a:lnTo>
                    <a:pt x="4576076" y="965"/>
                  </a:lnTo>
                  <a:lnTo>
                    <a:pt x="4575835" y="787"/>
                  </a:lnTo>
                  <a:lnTo>
                    <a:pt x="4574984" y="88"/>
                  </a:lnTo>
                  <a:lnTo>
                    <a:pt x="4574006" y="0"/>
                  </a:lnTo>
                  <a:lnTo>
                    <a:pt x="4572051" y="762"/>
                  </a:lnTo>
                  <a:lnTo>
                    <a:pt x="4571416" y="1498"/>
                  </a:lnTo>
                  <a:lnTo>
                    <a:pt x="4571149" y="3644"/>
                  </a:lnTo>
                  <a:lnTo>
                    <a:pt x="4571504" y="4483"/>
                  </a:lnTo>
                  <a:lnTo>
                    <a:pt x="4576457" y="9423"/>
                  </a:lnTo>
                  <a:lnTo>
                    <a:pt x="4580661" y="13639"/>
                  </a:lnTo>
                  <a:lnTo>
                    <a:pt x="4585043" y="18034"/>
                  </a:lnTo>
                  <a:lnTo>
                    <a:pt x="4585284" y="18148"/>
                  </a:lnTo>
                  <a:lnTo>
                    <a:pt x="4585563" y="18351"/>
                  </a:lnTo>
                  <a:lnTo>
                    <a:pt x="4583658" y="20243"/>
                  </a:lnTo>
                  <a:lnTo>
                    <a:pt x="4581918" y="21958"/>
                  </a:lnTo>
                  <a:lnTo>
                    <a:pt x="4580191" y="23685"/>
                  </a:lnTo>
                  <a:lnTo>
                    <a:pt x="4577486" y="26403"/>
                  </a:lnTo>
                  <a:lnTo>
                    <a:pt x="4574768" y="29095"/>
                  </a:lnTo>
                  <a:lnTo>
                    <a:pt x="4570857" y="33058"/>
                  </a:lnTo>
                  <a:lnTo>
                    <a:pt x="4570971" y="34988"/>
                  </a:lnTo>
                  <a:lnTo>
                    <a:pt x="4573486" y="37020"/>
                  </a:lnTo>
                  <a:lnTo>
                    <a:pt x="4575022" y="36906"/>
                  </a:lnTo>
                  <a:lnTo>
                    <a:pt x="4576203" y="35725"/>
                  </a:lnTo>
                  <a:lnTo>
                    <a:pt x="4580471" y="31483"/>
                  </a:lnTo>
                  <a:lnTo>
                    <a:pt x="4584725" y="27228"/>
                  </a:lnTo>
                  <a:lnTo>
                    <a:pt x="4588980" y="22974"/>
                  </a:lnTo>
                  <a:lnTo>
                    <a:pt x="4589145" y="22809"/>
                  </a:lnTo>
                  <a:lnTo>
                    <a:pt x="4589323" y="22656"/>
                  </a:lnTo>
                  <a:lnTo>
                    <a:pt x="4589564" y="22428"/>
                  </a:lnTo>
                  <a:lnTo>
                    <a:pt x="4589742" y="22644"/>
                  </a:lnTo>
                  <a:lnTo>
                    <a:pt x="4589881" y="22847"/>
                  </a:lnTo>
                  <a:lnTo>
                    <a:pt x="4590046" y="23012"/>
                  </a:lnTo>
                  <a:lnTo>
                    <a:pt x="4594187" y="27165"/>
                  </a:lnTo>
                  <a:lnTo>
                    <a:pt x="4598327" y="31318"/>
                  </a:lnTo>
                  <a:lnTo>
                    <a:pt x="4602467" y="35471"/>
                  </a:lnTo>
                  <a:lnTo>
                    <a:pt x="4602721" y="35725"/>
                  </a:lnTo>
                  <a:lnTo>
                    <a:pt x="4603000" y="35979"/>
                  </a:lnTo>
                  <a:lnTo>
                    <a:pt x="4603305" y="36182"/>
                  </a:lnTo>
                  <a:lnTo>
                    <a:pt x="4604169" y="36779"/>
                  </a:lnTo>
                  <a:lnTo>
                    <a:pt x="4605109" y="36880"/>
                  </a:lnTo>
                  <a:lnTo>
                    <a:pt x="4607026" y="35953"/>
                  </a:lnTo>
                  <a:lnTo>
                    <a:pt x="4607585" y="35179"/>
                  </a:lnTo>
                  <a:lnTo>
                    <a:pt x="4607687" y="34086"/>
                  </a:lnTo>
                  <a:lnTo>
                    <a:pt x="4607788" y="32994"/>
                  </a:lnTo>
                  <a:lnTo>
                    <a:pt x="4607293" y="32194"/>
                  </a:lnTo>
                  <a:lnTo>
                    <a:pt x="4602391" y="27305"/>
                  </a:lnTo>
                  <a:lnTo>
                    <a:pt x="4598225" y="23139"/>
                  </a:lnTo>
                  <a:lnTo>
                    <a:pt x="4594060" y="18973"/>
                  </a:lnTo>
                  <a:lnTo>
                    <a:pt x="4593895" y="18808"/>
                  </a:lnTo>
                  <a:lnTo>
                    <a:pt x="4593679" y="18694"/>
                  </a:lnTo>
                  <a:lnTo>
                    <a:pt x="4593488" y="18567"/>
                  </a:lnTo>
                  <a:lnTo>
                    <a:pt x="4593450" y="18376"/>
                  </a:lnTo>
                  <a:lnTo>
                    <a:pt x="4593641" y="18161"/>
                  </a:lnTo>
                  <a:lnTo>
                    <a:pt x="4593882" y="18072"/>
                  </a:lnTo>
                  <a:lnTo>
                    <a:pt x="4594047" y="17907"/>
                  </a:lnTo>
                  <a:lnTo>
                    <a:pt x="4598213" y="13741"/>
                  </a:lnTo>
                  <a:lnTo>
                    <a:pt x="4602378" y="9588"/>
                  </a:lnTo>
                  <a:lnTo>
                    <a:pt x="4606531" y="5422"/>
                  </a:lnTo>
                  <a:lnTo>
                    <a:pt x="4606747" y="5207"/>
                  </a:lnTo>
                  <a:lnTo>
                    <a:pt x="4606950" y="4978"/>
                  </a:lnTo>
                  <a:lnTo>
                    <a:pt x="4607141" y="4749"/>
                  </a:lnTo>
                  <a:lnTo>
                    <a:pt x="4607877" y="3771"/>
                  </a:lnTo>
                  <a:lnTo>
                    <a:pt x="4607992" y="2730"/>
                  </a:lnTo>
                  <a:close/>
                </a:path>
                <a:path w="8163559" h="1562735">
                  <a:moveTo>
                    <a:pt x="5115865" y="1528419"/>
                  </a:moveTo>
                  <a:lnTo>
                    <a:pt x="5114671" y="1526260"/>
                  </a:lnTo>
                  <a:lnTo>
                    <a:pt x="5113744" y="1525816"/>
                  </a:lnTo>
                  <a:lnTo>
                    <a:pt x="5111674" y="1525930"/>
                  </a:lnTo>
                  <a:lnTo>
                    <a:pt x="5111077" y="1526362"/>
                  </a:lnTo>
                  <a:lnTo>
                    <a:pt x="5110505" y="1526921"/>
                  </a:lnTo>
                  <a:lnTo>
                    <a:pt x="5106301" y="1531137"/>
                  </a:lnTo>
                  <a:lnTo>
                    <a:pt x="5102098" y="1535341"/>
                  </a:lnTo>
                  <a:lnTo>
                    <a:pt x="5097881" y="1539544"/>
                  </a:lnTo>
                  <a:lnTo>
                    <a:pt x="5097716" y="1539709"/>
                  </a:lnTo>
                  <a:lnTo>
                    <a:pt x="5097551" y="1539862"/>
                  </a:lnTo>
                  <a:lnTo>
                    <a:pt x="5097272" y="1540129"/>
                  </a:lnTo>
                  <a:lnTo>
                    <a:pt x="5097081" y="1539887"/>
                  </a:lnTo>
                  <a:lnTo>
                    <a:pt x="5096954" y="1539659"/>
                  </a:lnTo>
                  <a:lnTo>
                    <a:pt x="5096776" y="1539468"/>
                  </a:lnTo>
                  <a:lnTo>
                    <a:pt x="5092636" y="1535341"/>
                  </a:lnTo>
                  <a:lnTo>
                    <a:pt x="5084153" y="1526882"/>
                  </a:lnTo>
                  <a:lnTo>
                    <a:pt x="5083949" y="1526654"/>
                  </a:lnTo>
                  <a:lnTo>
                    <a:pt x="5083708" y="1526463"/>
                  </a:lnTo>
                  <a:lnTo>
                    <a:pt x="5082857" y="1525778"/>
                  </a:lnTo>
                  <a:lnTo>
                    <a:pt x="5081879" y="1525676"/>
                  </a:lnTo>
                  <a:lnTo>
                    <a:pt x="5080901" y="1526057"/>
                  </a:lnTo>
                  <a:lnTo>
                    <a:pt x="5079924" y="1526438"/>
                  </a:lnTo>
                  <a:lnTo>
                    <a:pt x="5079289" y="1527187"/>
                  </a:lnTo>
                  <a:lnTo>
                    <a:pt x="5079149" y="1528279"/>
                  </a:lnTo>
                  <a:lnTo>
                    <a:pt x="5079022" y="1529334"/>
                  </a:lnTo>
                  <a:lnTo>
                    <a:pt x="5079377" y="1530159"/>
                  </a:lnTo>
                  <a:lnTo>
                    <a:pt x="5084330" y="1535099"/>
                  </a:lnTo>
                  <a:lnTo>
                    <a:pt x="5088534" y="1539328"/>
                  </a:lnTo>
                  <a:lnTo>
                    <a:pt x="5092738" y="1543532"/>
                  </a:lnTo>
                  <a:lnTo>
                    <a:pt x="5092916" y="1543710"/>
                  </a:lnTo>
                  <a:lnTo>
                    <a:pt x="5093157" y="1543837"/>
                  </a:lnTo>
                  <a:lnTo>
                    <a:pt x="5093436" y="1544040"/>
                  </a:lnTo>
                  <a:lnTo>
                    <a:pt x="5091531" y="1545932"/>
                  </a:lnTo>
                  <a:lnTo>
                    <a:pt x="5089791" y="1547647"/>
                  </a:lnTo>
                  <a:lnTo>
                    <a:pt x="5088064" y="1549374"/>
                  </a:lnTo>
                  <a:lnTo>
                    <a:pt x="5085359" y="1552079"/>
                  </a:lnTo>
                  <a:lnTo>
                    <a:pt x="5082641" y="1554784"/>
                  </a:lnTo>
                  <a:lnTo>
                    <a:pt x="5078730" y="1558734"/>
                  </a:lnTo>
                  <a:lnTo>
                    <a:pt x="5078844" y="1560664"/>
                  </a:lnTo>
                  <a:lnTo>
                    <a:pt x="5081359" y="1562709"/>
                  </a:lnTo>
                  <a:lnTo>
                    <a:pt x="5082895" y="1562582"/>
                  </a:lnTo>
                  <a:lnTo>
                    <a:pt x="5084076" y="1561401"/>
                  </a:lnTo>
                  <a:lnTo>
                    <a:pt x="5088344" y="1557159"/>
                  </a:lnTo>
                  <a:lnTo>
                    <a:pt x="5092598" y="1552905"/>
                  </a:lnTo>
                  <a:lnTo>
                    <a:pt x="5096853" y="1548663"/>
                  </a:lnTo>
                  <a:lnTo>
                    <a:pt x="5097018" y="1548498"/>
                  </a:lnTo>
                  <a:lnTo>
                    <a:pt x="5097196" y="1548333"/>
                  </a:lnTo>
                  <a:lnTo>
                    <a:pt x="5097437" y="1548104"/>
                  </a:lnTo>
                  <a:lnTo>
                    <a:pt x="5097615" y="1548333"/>
                  </a:lnTo>
                  <a:lnTo>
                    <a:pt x="5097754" y="1548523"/>
                  </a:lnTo>
                  <a:lnTo>
                    <a:pt x="5097919" y="1548688"/>
                  </a:lnTo>
                  <a:lnTo>
                    <a:pt x="5102060" y="1552854"/>
                  </a:lnTo>
                  <a:lnTo>
                    <a:pt x="5106200" y="1557007"/>
                  </a:lnTo>
                  <a:lnTo>
                    <a:pt x="5110340" y="1561147"/>
                  </a:lnTo>
                  <a:lnTo>
                    <a:pt x="5110594" y="1561414"/>
                  </a:lnTo>
                  <a:lnTo>
                    <a:pt x="5110873" y="1561668"/>
                  </a:lnTo>
                  <a:lnTo>
                    <a:pt x="5111178" y="1561871"/>
                  </a:lnTo>
                  <a:lnTo>
                    <a:pt x="5112042" y="1562468"/>
                  </a:lnTo>
                  <a:lnTo>
                    <a:pt x="5112982" y="1562569"/>
                  </a:lnTo>
                  <a:lnTo>
                    <a:pt x="5114899" y="1561630"/>
                  </a:lnTo>
                  <a:lnTo>
                    <a:pt x="5115458" y="1560868"/>
                  </a:lnTo>
                  <a:lnTo>
                    <a:pt x="5115560" y="1559775"/>
                  </a:lnTo>
                  <a:lnTo>
                    <a:pt x="5115661" y="1558683"/>
                  </a:lnTo>
                  <a:lnTo>
                    <a:pt x="5115166" y="1557870"/>
                  </a:lnTo>
                  <a:lnTo>
                    <a:pt x="5110264" y="1552981"/>
                  </a:lnTo>
                  <a:lnTo>
                    <a:pt x="5106098" y="1548815"/>
                  </a:lnTo>
                  <a:lnTo>
                    <a:pt x="5101933" y="1544662"/>
                  </a:lnTo>
                  <a:lnTo>
                    <a:pt x="5101768" y="1544497"/>
                  </a:lnTo>
                  <a:lnTo>
                    <a:pt x="5101552" y="1544383"/>
                  </a:lnTo>
                  <a:lnTo>
                    <a:pt x="5101361" y="1544243"/>
                  </a:lnTo>
                  <a:lnTo>
                    <a:pt x="5101323" y="1544066"/>
                  </a:lnTo>
                  <a:lnTo>
                    <a:pt x="5101514" y="1543837"/>
                  </a:lnTo>
                  <a:lnTo>
                    <a:pt x="5101755" y="1543748"/>
                  </a:lnTo>
                  <a:lnTo>
                    <a:pt x="5101920" y="1543583"/>
                  </a:lnTo>
                  <a:lnTo>
                    <a:pt x="5106086" y="1539430"/>
                  </a:lnTo>
                  <a:lnTo>
                    <a:pt x="5110251" y="1535264"/>
                  </a:lnTo>
                  <a:lnTo>
                    <a:pt x="5114404" y="1531099"/>
                  </a:lnTo>
                  <a:lnTo>
                    <a:pt x="5114620" y="1530896"/>
                  </a:lnTo>
                  <a:lnTo>
                    <a:pt x="5114823" y="1530667"/>
                  </a:lnTo>
                  <a:lnTo>
                    <a:pt x="5115014" y="1530426"/>
                  </a:lnTo>
                  <a:lnTo>
                    <a:pt x="5115750" y="1529461"/>
                  </a:lnTo>
                  <a:lnTo>
                    <a:pt x="5115865" y="1528419"/>
                  </a:lnTo>
                  <a:close/>
                </a:path>
                <a:path w="8163559" h="1562735">
                  <a:moveTo>
                    <a:pt x="5115865" y="1147000"/>
                  </a:moveTo>
                  <a:lnTo>
                    <a:pt x="5114671" y="1144841"/>
                  </a:lnTo>
                  <a:lnTo>
                    <a:pt x="5113744" y="1144384"/>
                  </a:lnTo>
                  <a:lnTo>
                    <a:pt x="5111674" y="1144498"/>
                  </a:lnTo>
                  <a:lnTo>
                    <a:pt x="5111077" y="1144943"/>
                  </a:lnTo>
                  <a:lnTo>
                    <a:pt x="5110505" y="1145501"/>
                  </a:lnTo>
                  <a:lnTo>
                    <a:pt x="5106301" y="1149718"/>
                  </a:lnTo>
                  <a:lnTo>
                    <a:pt x="5102098" y="1153922"/>
                  </a:lnTo>
                  <a:lnTo>
                    <a:pt x="5097881" y="1158125"/>
                  </a:lnTo>
                  <a:lnTo>
                    <a:pt x="5097716" y="1158290"/>
                  </a:lnTo>
                  <a:lnTo>
                    <a:pt x="5097551" y="1158443"/>
                  </a:lnTo>
                  <a:lnTo>
                    <a:pt x="5097272" y="1158709"/>
                  </a:lnTo>
                  <a:lnTo>
                    <a:pt x="5097081" y="1158468"/>
                  </a:lnTo>
                  <a:lnTo>
                    <a:pt x="5096954" y="1158227"/>
                  </a:lnTo>
                  <a:lnTo>
                    <a:pt x="5096776" y="1158049"/>
                  </a:lnTo>
                  <a:lnTo>
                    <a:pt x="5092636" y="1153922"/>
                  </a:lnTo>
                  <a:lnTo>
                    <a:pt x="5084153" y="1145463"/>
                  </a:lnTo>
                  <a:lnTo>
                    <a:pt x="5083949" y="1145235"/>
                  </a:lnTo>
                  <a:lnTo>
                    <a:pt x="5083708" y="1145044"/>
                  </a:lnTo>
                  <a:lnTo>
                    <a:pt x="5082857" y="1144358"/>
                  </a:lnTo>
                  <a:lnTo>
                    <a:pt x="5081879" y="1144257"/>
                  </a:lnTo>
                  <a:lnTo>
                    <a:pt x="5079924" y="1145019"/>
                  </a:lnTo>
                  <a:lnTo>
                    <a:pt x="5079289" y="1145768"/>
                  </a:lnTo>
                  <a:lnTo>
                    <a:pt x="5079149" y="1146860"/>
                  </a:lnTo>
                  <a:lnTo>
                    <a:pt x="5079022" y="1147914"/>
                  </a:lnTo>
                  <a:lnTo>
                    <a:pt x="5079377" y="1148740"/>
                  </a:lnTo>
                  <a:lnTo>
                    <a:pt x="5084330" y="1153680"/>
                  </a:lnTo>
                  <a:lnTo>
                    <a:pt x="5088534" y="1157897"/>
                  </a:lnTo>
                  <a:lnTo>
                    <a:pt x="5092916" y="1162291"/>
                  </a:lnTo>
                  <a:lnTo>
                    <a:pt x="5093157" y="1162418"/>
                  </a:lnTo>
                  <a:lnTo>
                    <a:pt x="5093436" y="1162608"/>
                  </a:lnTo>
                  <a:lnTo>
                    <a:pt x="5091531" y="1164513"/>
                  </a:lnTo>
                  <a:lnTo>
                    <a:pt x="5089791" y="1166228"/>
                  </a:lnTo>
                  <a:lnTo>
                    <a:pt x="5088064" y="1167955"/>
                  </a:lnTo>
                  <a:lnTo>
                    <a:pt x="5085359" y="1170660"/>
                  </a:lnTo>
                  <a:lnTo>
                    <a:pt x="5082641" y="1173365"/>
                  </a:lnTo>
                  <a:lnTo>
                    <a:pt x="5078730" y="1177315"/>
                  </a:lnTo>
                  <a:lnTo>
                    <a:pt x="5078844" y="1179245"/>
                  </a:lnTo>
                  <a:lnTo>
                    <a:pt x="5081359" y="1181290"/>
                  </a:lnTo>
                  <a:lnTo>
                    <a:pt x="5082895" y="1181163"/>
                  </a:lnTo>
                  <a:lnTo>
                    <a:pt x="5084076" y="1179982"/>
                  </a:lnTo>
                  <a:lnTo>
                    <a:pt x="5088344" y="1175740"/>
                  </a:lnTo>
                  <a:lnTo>
                    <a:pt x="5092598" y="1171486"/>
                  </a:lnTo>
                  <a:lnTo>
                    <a:pt x="5096853" y="1167244"/>
                  </a:lnTo>
                  <a:lnTo>
                    <a:pt x="5097018" y="1167079"/>
                  </a:lnTo>
                  <a:lnTo>
                    <a:pt x="5097196" y="1166914"/>
                  </a:lnTo>
                  <a:lnTo>
                    <a:pt x="5097437" y="1166685"/>
                  </a:lnTo>
                  <a:lnTo>
                    <a:pt x="5097615" y="1166914"/>
                  </a:lnTo>
                  <a:lnTo>
                    <a:pt x="5097754" y="1167104"/>
                  </a:lnTo>
                  <a:lnTo>
                    <a:pt x="5097919" y="1167269"/>
                  </a:lnTo>
                  <a:lnTo>
                    <a:pt x="5102060" y="1171422"/>
                  </a:lnTo>
                  <a:lnTo>
                    <a:pt x="5106200" y="1175575"/>
                  </a:lnTo>
                  <a:lnTo>
                    <a:pt x="5110340" y="1179728"/>
                  </a:lnTo>
                  <a:lnTo>
                    <a:pt x="5110594" y="1179995"/>
                  </a:lnTo>
                  <a:lnTo>
                    <a:pt x="5110873" y="1180249"/>
                  </a:lnTo>
                  <a:lnTo>
                    <a:pt x="5111178" y="1180452"/>
                  </a:lnTo>
                  <a:lnTo>
                    <a:pt x="5112042" y="1181036"/>
                  </a:lnTo>
                  <a:lnTo>
                    <a:pt x="5112982" y="1181150"/>
                  </a:lnTo>
                  <a:lnTo>
                    <a:pt x="5114899" y="1180211"/>
                  </a:lnTo>
                  <a:lnTo>
                    <a:pt x="5115458" y="1179449"/>
                  </a:lnTo>
                  <a:lnTo>
                    <a:pt x="5115560" y="1178356"/>
                  </a:lnTo>
                  <a:lnTo>
                    <a:pt x="5115661" y="1177264"/>
                  </a:lnTo>
                  <a:lnTo>
                    <a:pt x="5115166" y="1176451"/>
                  </a:lnTo>
                  <a:lnTo>
                    <a:pt x="5110264" y="1171562"/>
                  </a:lnTo>
                  <a:lnTo>
                    <a:pt x="5106098" y="1167396"/>
                  </a:lnTo>
                  <a:lnTo>
                    <a:pt x="5101933" y="1163243"/>
                  </a:lnTo>
                  <a:lnTo>
                    <a:pt x="5101768" y="1163078"/>
                  </a:lnTo>
                  <a:lnTo>
                    <a:pt x="5101552" y="1162964"/>
                  </a:lnTo>
                  <a:lnTo>
                    <a:pt x="5101361" y="1162824"/>
                  </a:lnTo>
                  <a:lnTo>
                    <a:pt x="5101323" y="1162634"/>
                  </a:lnTo>
                  <a:lnTo>
                    <a:pt x="5101514" y="1162418"/>
                  </a:lnTo>
                  <a:lnTo>
                    <a:pt x="5101755" y="1162329"/>
                  </a:lnTo>
                  <a:lnTo>
                    <a:pt x="5101920" y="1162164"/>
                  </a:lnTo>
                  <a:lnTo>
                    <a:pt x="5115750" y="1148029"/>
                  </a:lnTo>
                  <a:lnTo>
                    <a:pt x="5115865" y="1147000"/>
                  </a:lnTo>
                  <a:close/>
                </a:path>
                <a:path w="8163559" h="1562735">
                  <a:moveTo>
                    <a:pt x="5115865" y="765581"/>
                  </a:moveTo>
                  <a:lnTo>
                    <a:pt x="5114671" y="763422"/>
                  </a:lnTo>
                  <a:lnTo>
                    <a:pt x="5113744" y="762965"/>
                  </a:lnTo>
                  <a:lnTo>
                    <a:pt x="5111674" y="763079"/>
                  </a:lnTo>
                  <a:lnTo>
                    <a:pt x="5111077" y="763524"/>
                  </a:lnTo>
                  <a:lnTo>
                    <a:pt x="5110505" y="764082"/>
                  </a:lnTo>
                  <a:lnTo>
                    <a:pt x="5106301" y="768299"/>
                  </a:lnTo>
                  <a:lnTo>
                    <a:pt x="5102098" y="772502"/>
                  </a:lnTo>
                  <a:lnTo>
                    <a:pt x="5097881" y="776706"/>
                  </a:lnTo>
                  <a:lnTo>
                    <a:pt x="5097716" y="776859"/>
                  </a:lnTo>
                  <a:lnTo>
                    <a:pt x="5097551" y="777011"/>
                  </a:lnTo>
                  <a:lnTo>
                    <a:pt x="5097272" y="777290"/>
                  </a:lnTo>
                  <a:lnTo>
                    <a:pt x="5097081" y="777049"/>
                  </a:lnTo>
                  <a:lnTo>
                    <a:pt x="5096954" y="776808"/>
                  </a:lnTo>
                  <a:lnTo>
                    <a:pt x="5096776" y="776630"/>
                  </a:lnTo>
                  <a:lnTo>
                    <a:pt x="5092636" y="772502"/>
                  </a:lnTo>
                  <a:lnTo>
                    <a:pt x="5084153" y="764032"/>
                  </a:lnTo>
                  <a:lnTo>
                    <a:pt x="5083949" y="763816"/>
                  </a:lnTo>
                  <a:lnTo>
                    <a:pt x="5083708" y="763625"/>
                  </a:lnTo>
                  <a:lnTo>
                    <a:pt x="5082857" y="762939"/>
                  </a:lnTo>
                  <a:lnTo>
                    <a:pt x="5081879" y="762838"/>
                  </a:lnTo>
                  <a:lnTo>
                    <a:pt x="5079924" y="763600"/>
                  </a:lnTo>
                  <a:lnTo>
                    <a:pt x="5079289" y="764349"/>
                  </a:lnTo>
                  <a:lnTo>
                    <a:pt x="5079149" y="765441"/>
                  </a:lnTo>
                  <a:lnTo>
                    <a:pt x="5079022" y="766483"/>
                  </a:lnTo>
                  <a:lnTo>
                    <a:pt x="5079377" y="767321"/>
                  </a:lnTo>
                  <a:lnTo>
                    <a:pt x="5084330" y="772261"/>
                  </a:lnTo>
                  <a:lnTo>
                    <a:pt x="5088534" y="776478"/>
                  </a:lnTo>
                  <a:lnTo>
                    <a:pt x="5092916" y="780872"/>
                  </a:lnTo>
                  <a:lnTo>
                    <a:pt x="5093157" y="780999"/>
                  </a:lnTo>
                  <a:lnTo>
                    <a:pt x="5093436" y="781189"/>
                  </a:lnTo>
                  <a:lnTo>
                    <a:pt x="5091531" y="783082"/>
                  </a:lnTo>
                  <a:lnTo>
                    <a:pt x="5089791" y="784809"/>
                  </a:lnTo>
                  <a:lnTo>
                    <a:pt x="5088064" y="786536"/>
                  </a:lnTo>
                  <a:lnTo>
                    <a:pt x="5085359" y="789241"/>
                  </a:lnTo>
                  <a:lnTo>
                    <a:pt x="5082641" y="791946"/>
                  </a:lnTo>
                  <a:lnTo>
                    <a:pt x="5078730" y="795896"/>
                  </a:lnTo>
                  <a:lnTo>
                    <a:pt x="5078844" y="797826"/>
                  </a:lnTo>
                  <a:lnTo>
                    <a:pt x="5081359" y="799871"/>
                  </a:lnTo>
                  <a:lnTo>
                    <a:pt x="5082895" y="799744"/>
                  </a:lnTo>
                  <a:lnTo>
                    <a:pt x="5084076" y="798563"/>
                  </a:lnTo>
                  <a:lnTo>
                    <a:pt x="5088344" y="794321"/>
                  </a:lnTo>
                  <a:lnTo>
                    <a:pt x="5092598" y="790067"/>
                  </a:lnTo>
                  <a:lnTo>
                    <a:pt x="5096853" y="785825"/>
                  </a:lnTo>
                  <a:lnTo>
                    <a:pt x="5097018" y="785660"/>
                  </a:lnTo>
                  <a:lnTo>
                    <a:pt x="5097196" y="785495"/>
                  </a:lnTo>
                  <a:lnTo>
                    <a:pt x="5097437" y="785266"/>
                  </a:lnTo>
                  <a:lnTo>
                    <a:pt x="5097615" y="785482"/>
                  </a:lnTo>
                  <a:lnTo>
                    <a:pt x="5097754" y="785685"/>
                  </a:lnTo>
                  <a:lnTo>
                    <a:pt x="5097919" y="785850"/>
                  </a:lnTo>
                  <a:lnTo>
                    <a:pt x="5102060" y="790003"/>
                  </a:lnTo>
                  <a:lnTo>
                    <a:pt x="5106200" y="794156"/>
                  </a:lnTo>
                  <a:lnTo>
                    <a:pt x="5110340" y="798309"/>
                  </a:lnTo>
                  <a:lnTo>
                    <a:pt x="5110594" y="798563"/>
                  </a:lnTo>
                  <a:lnTo>
                    <a:pt x="5110873" y="798817"/>
                  </a:lnTo>
                  <a:lnTo>
                    <a:pt x="5111178" y="799033"/>
                  </a:lnTo>
                  <a:lnTo>
                    <a:pt x="5112042" y="799617"/>
                  </a:lnTo>
                  <a:lnTo>
                    <a:pt x="5112982" y="799731"/>
                  </a:lnTo>
                  <a:lnTo>
                    <a:pt x="5114899" y="798791"/>
                  </a:lnTo>
                  <a:lnTo>
                    <a:pt x="5115458" y="798029"/>
                  </a:lnTo>
                  <a:lnTo>
                    <a:pt x="5115560" y="796937"/>
                  </a:lnTo>
                  <a:lnTo>
                    <a:pt x="5115661" y="795845"/>
                  </a:lnTo>
                  <a:lnTo>
                    <a:pt x="5115166" y="795032"/>
                  </a:lnTo>
                  <a:lnTo>
                    <a:pt x="5110264" y="790143"/>
                  </a:lnTo>
                  <a:lnTo>
                    <a:pt x="5106098" y="785977"/>
                  </a:lnTo>
                  <a:lnTo>
                    <a:pt x="5101933" y="781824"/>
                  </a:lnTo>
                  <a:lnTo>
                    <a:pt x="5101768" y="781659"/>
                  </a:lnTo>
                  <a:lnTo>
                    <a:pt x="5101552" y="781545"/>
                  </a:lnTo>
                  <a:lnTo>
                    <a:pt x="5101361" y="781405"/>
                  </a:lnTo>
                  <a:lnTo>
                    <a:pt x="5101323" y="781215"/>
                  </a:lnTo>
                  <a:lnTo>
                    <a:pt x="5101514" y="780999"/>
                  </a:lnTo>
                  <a:lnTo>
                    <a:pt x="5101755" y="780910"/>
                  </a:lnTo>
                  <a:lnTo>
                    <a:pt x="5101920" y="780745"/>
                  </a:lnTo>
                  <a:lnTo>
                    <a:pt x="5115750" y="766610"/>
                  </a:lnTo>
                  <a:lnTo>
                    <a:pt x="5115865" y="765581"/>
                  </a:lnTo>
                  <a:close/>
                </a:path>
                <a:path w="8163559" h="1562735">
                  <a:moveTo>
                    <a:pt x="5115865" y="384149"/>
                  </a:moveTo>
                  <a:lnTo>
                    <a:pt x="5114671" y="382003"/>
                  </a:lnTo>
                  <a:lnTo>
                    <a:pt x="5113744" y="381546"/>
                  </a:lnTo>
                  <a:lnTo>
                    <a:pt x="5111674" y="381660"/>
                  </a:lnTo>
                  <a:lnTo>
                    <a:pt x="5111077" y="382092"/>
                  </a:lnTo>
                  <a:lnTo>
                    <a:pt x="5110505" y="382663"/>
                  </a:lnTo>
                  <a:lnTo>
                    <a:pt x="5106301" y="386867"/>
                  </a:lnTo>
                  <a:lnTo>
                    <a:pt x="5102098" y="391071"/>
                  </a:lnTo>
                  <a:lnTo>
                    <a:pt x="5097881" y="395274"/>
                  </a:lnTo>
                  <a:lnTo>
                    <a:pt x="5097716" y="395439"/>
                  </a:lnTo>
                  <a:lnTo>
                    <a:pt x="5097551" y="395592"/>
                  </a:lnTo>
                  <a:lnTo>
                    <a:pt x="5097272" y="395859"/>
                  </a:lnTo>
                  <a:lnTo>
                    <a:pt x="5097081" y="395617"/>
                  </a:lnTo>
                  <a:lnTo>
                    <a:pt x="5096954" y="395389"/>
                  </a:lnTo>
                  <a:lnTo>
                    <a:pt x="5096776" y="395211"/>
                  </a:lnTo>
                  <a:lnTo>
                    <a:pt x="5092636" y="391083"/>
                  </a:lnTo>
                  <a:lnTo>
                    <a:pt x="5084153" y="382612"/>
                  </a:lnTo>
                  <a:lnTo>
                    <a:pt x="5083949" y="382397"/>
                  </a:lnTo>
                  <a:lnTo>
                    <a:pt x="5083708" y="382206"/>
                  </a:lnTo>
                  <a:lnTo>
                    <a:pt x="5082857" y="381508"/>
                  </a:lnTo>
                  <a:lnTo>
                    <a:pt x="5081879" y="381419"/>
                  </a:lnTo>
                  <a:lnTo>
                    <a:pt x="5080901" y="381800"/>
                  </a:lnTo>
                  <a:lnTo>
                    <a:pt x="5079924" y="382181"/>
                  </a:lnTo>
                  <a:lnTo>
                    <a:pt x="5079289" y="382917"/>
                  </a:lnTo>
                  <a:lnTo>
                    <a:pt x="5079149" y="384022"/>
                  </a:lnTo>
                  <a:lnTo>
                    <a:pt x="5079022" y="385064"/>
                  </a:lnTo>
                  <a:lnTo>
                    <a:pt x="5079377" y="385902"/>
                  </a:lnTo>
                  <a:lnTo>
                    <a:pt x="5084330" y="390842"/>
                  </a:lnTo>
                  <a:lnTo>
                    <a:pt x="5088534" y="395058"/>
                  </a:lnTo>
                  <a:lnTo>
                    <a:pt x="5092916" y="399453"/>
                  </a:lnTo>
                  <a:lnTo>
                    <a:pt x="5093157" y="399567"/>
                  </a:lnTo>
                  <a:lnTo>
                    <a:pt x="5093436" y="399770"/>
                  </a:lnTo>
                  <a:lnTo>
                    <a:pt x="5091531" y="401662"/>
                  </a:lnTo>
                  <a:lnTo>
                    <a:pt x="5089791" y="403390"/>
                  </a:lnTo>
                  <a:lnTo>
                    <a:pt x="5088064" y="405117"/>
                  </a:lnTo>
                  <a:lnTo>
                    <a:pt x="5085359" y="407822"/>
                  </a:lnTo>
                  <a:lnTo>
                    <a:pt x="5082641" y="410514"/>
                  </a:lnTo>
                  <a:lnTo>
                    <a:pt x="5078730" y="414477"/>
                  </a:lnTo>
                  <a:lnTo>
                    <a:pt x="5078844" y="416407"/>
                  </a:lnTo>
                  <a:lnTo>
                    <a:pt x="5081359" y="418452"/>
                  </a:lnTo>
                  <a:lnTo>
                    <a:pt x="5082895" y="418325"/>
                  </a:lnTo>
                  <a:lnTo>
                    <a:pt x="5084076" y="417144"/>
                  </a:lnTo>
                  <a:lnTo>
                    <a:pt x="5088344" y="412902"/>
                  </a:lnTo>
                  <a:lnTo>
                    <a:pt x="5092598" y="408647"/>
                  </a:lnTo>
                  <a:lnTo>
                    <a:pt x="5096853" y="404393"/>
                  </a:lnTo>
                  <a:lnTo>
                    <a:pt x="5097018" y="404228"/>
                  </a:lnTo>
                  <a:lnTo>
                    <a:pt x="5097196" y="404075"/>
                  </a:lnTo>
                  <a:lnTo>
                    <a:pt x="5097437" y="403847"/>
                  </a:lnTo>
                  <a:lnTo>
                    <a:pt x="5097615" y="404063"/>
                  </a:lnTo>
                  <a:lnTo>
                    <a:pt x="5097754" y="404266"/>
                  </a:lnTo>
                  <a:lnTo>
                    <a:pt x="5097919" y="404431"/>
                  </a:lnTo>
                  <a:lnTo>
                    <a:pt x="5102060" y="408584"/>
                  </a:lnTo>
                  <a:lnTo>
                    <a:pt x="5106200" y="412737"/>
                  </a:lnTo>
                  <a:lnTo>
                    <a:pt x="5110340" y="416890"/>
                  </a:lnTo>
                  <a:lnTo>
                    <a:pt x="5110594" y="417144"/>
                  </a:lnTo>
                  <a:lnTo>
                    <a:pt x="5110873" y="417398"/>
                  </a:lnTo>
                  <a:lnTo>
                    <a:pt x="5111178" y="417601"/>
                  </a:lnTo>
                  <a:lnTo>
                    <a:pt x="5112042" y="418198"/>
                  </a:lnTo>
                  <a:lnTo>
                    <a:pt x="5112982" y="418312"/>
                  </a:lnTo>
                  <a:lnTo>
                    <a:pt x="5114899" y="417372"/>
                  </a:lnTo>
                  <a:lnTo>
                    <a:pt x="5115458" y="416610"/>
                  </a:lnTo>
                  <a:lnTo>
                    <a:pt x="5115560" y="415518"/>
                  </a:lnTo>
                  <a:lnTo>
                    <a:pt x="5115661" y="414426"/>
                  </a:lnTo>
                  <a:lnTo>
                    <a:pt x="5115166" y="413613"/>
                  </a:lnTo>
                  <a:lnTo>
                    <a:pt x="5110264" y="408724"/>
                  </a:lnTo>
                  <a:lnTo>
                    <a:pt x="5106098" y="404558"/>
                  </a:lnTo>
                  <a:lnTo>
                    <a:pt x="5101933" y="400405"/>
                  </a:lnTo>
                  <a:lnTo>
                    <a:pt x="5101768" y="400240"/>
                  </a:lnTo>
                  <a:lnTo>
                    <a:pt x="5101552" y="400126"/>
                  </a:lnTo>
                  <a:lnTo>
                    <a:pt x="5101361" y="399986"/>
                  </a:lnTo>
                  <a:lnTo>
                    <a:pt x="5101323" y="399796"/>
                  </a:lnTo>
                  <a:lnTo>
                    <a:pt x="5101514" y="399580"/>
                  </a:lnTo>
                  <a:lnTo>
                    <a:pt x="5101755" y="399491"/>
                  </a:lnTo>
                  <a:lnTo>
                    <a:pt x="5101920" y="399326"/>
                  </a:lnTo>
                  <a:lnTo>
                    <a:pt x="5115750" y="385191"/>
                  </a:lnTo>
                  <a:lnTo>
                    <a:pt x="5115865" y="384149"/>
                  </a:lnTo>
                  <a:close/>
                </a:path>
                <a:path w="8163559" h="1562735">
                  <a:moveTo>
                    <a:pt x="5115865" y="2730"/>
                  </a:moveTo>
                  <a:lnTo>
                    <a:pt x="5114671" y="584"/>
                  </a:lnTo>
                  <a:lnTo>
                    <a:pt x="5113744" y="127"/>
                  </a:lnTo>
                  <a:lnTo>
                    <a:pt x="5111674" y="241"/>
                  </a:lnTo>
                  <a:lnTo>
                    <a:pt x="5111077" y="673"/>
                  </a:lnTo>
                  <a:lnTo>
                    <a:pt x="5110505" y="1244"/>
                  </a:lnTo>
                  <a:lnTo>
                    <a:pt x="5106301" y="5448"/>
                  </a:lnTo>
                  <a:lnTo>
                    <a:pt x="5102098" y="9652"/>
                  </a:lnTo>
                  <a:lnTo>
                    <a:pt x="5097881" y="13855"/>
                  </a:lnTo>
                  <a:lnTo>
                    <a:pt x="5097716" y="14020"/>
                  </a:lnTo>
                  <a:lnTo>
                    <a:pt x="5097551" y="14173"/>
                  </a:lnTo>
                  <a:lnTo>
                    <a:pt x="5097272" y="14439"/>
                  </a:lnTo>
                  <a:lnTo>
                    <a:pt x="5097081" y="14198"/>
                  </a:lnTo>
                  <a:lnTo>
                    <a:pt x="5096954" y="13970"/>
                  </a:lnTo>
                  <a:lnTo>
                    <a:pt x="5096776" y="13792"/>
                  </a:lnTo>
                  <a:lnTo>
                    <a:pt x="5092636" y="9652"/>
                  </a:lnTo>
                  <a:lnTo>
                    <a:pt x="5084153" y="1193"/>
                  </a:lnTo>
                  <a:lnTo>
                    <a:pt x="5083949" y="965"/>
                  </a:lnTo>
                  <a:lnTo>
                    <a:pt x="5083708" y="787"/>
                  </a:lnTo>
                  <a:lnTo>
                    <a:pt x="5082857" y="88"/>
                  </a:lnTo>
                  <a:lnTo>
                    <a:pt x="5081879" y="0"/>
                  </a:lnTo>
                  <a:lnTo>
                    <a:pt x="5080901" y="368"/>
                  </a:lnTo>
                  <a:lnTo>
                    <a:pt x="5079924" y="762"/>
                  </a:lnTo>
                  <a:lnTo>
                    <a:pt x="5079289" y="1498"/>
                  </a:lnTo>
                  <a:lnTo>
                    <a:pt x="5079149" y="2603"/>
                  </a:lnTo>
                  <a:lnTo>
                    <a:pt x="5079022" y="3644"/>
                  </a:lnTo>
                  <a:lnTo>
                    <a:pt x="5079377" y="4483"/>
                  </a:lnTo>
                  <a:lnTo>
                    <a:pt x="5084330" y="9423"/>
                  </a:lnTo>
                  <a:lnTo>
                    <a:pt x="5088534" y="13639"/>
                  </a:lnTo>
                  <a:lnTo>
                    <a:pt x="5092916" y="18034"/>
                  </a:lnTo>
                  <a:lnTo>
                    <a:pt x="5093157" y="18148"/>
                  </a:lnTo>
                  <a:lnTo>
                    <a:pt x="5093436" y="18351"/>
                  </a:lnTo>
                  <a:lnTo>
                    <a:pt x="5091531" y="20243"/>
                  </a:lnTo>
                  <a:lnTo>
                    <a:pt x="5089791" y="21958"/>
                  </a:lnTo>
                  <a:lnTo>
                    <a:pt x="5088064" y="23685"/>
                  </a:lnTo>
                  <a:lnTo>
                    <a:pt x="5085359" y="26403"/>
                  </a:lnTo>
                  <a:lnTo>
                    <a:pt x="5082641" y="29095"/>
                  </a:lnTo>
                  <a:lnTo>
                    <a:pt x="5078730" y="33058"/>
                  </a:lnTo>
                  <a:lnTo>
                    <a:pt x="5078844" y="34988"/>
                  </a:lnTo>
                  <a:lnTo>
                    <a:pt x="5081359" y="37020"/>
                  </a:lnTo>
                  <a:lnTo>
                    <a:pt x="5082895" y="36906"/>
                  </a:lnTo>
                  <a:lnTo>
                    <a:pt x="5084076" y="35725"/>
                  </a:lnTo>
                  <a:lnTo>
                    <a:pt x="5088344" y="31483"/>
                  </a:lnTo>
                  <a:lnTo>
                    <a:pt x="5092598" y="27228"/>
                  </a:lnTo>
                  <a:lnTo>
                    <a:pt x="5096853" y="22974"/>
                  </a:lnTo>
                  <a:lnTo>
                    <a:pt x="5097018" y="22809"/>
                  </a:lnTo>
                  <a:lnTo>
                    <a:pt x="5097196" y="22656"/>
                  </a:lnTo>
                  <a:lnTo>
                    <a:pt x="5097437" y="22428"/>
                  </a:lnTo>
                  <a:lnTo>
                    <a:pt x="5097615" y="22644"/>
                  </a:lnTo>
                  <a:lnTo>
                    <a:pt x="5097754" y="22847"/>
                  </a:lnTo>
                  <a:lnTo>
                    <a:pt x="5097919" y="23012"/>
                  </a:lnTo>
                  <a:lnTo>
                    <a:pt x="5102060" y="27165"/>
                  </a:lnTo>
                  <a:lnTo>
                    <a:pt x="5106200" y="31318"/>
                  </a:lnTo>
                  <a:lnTo>
                    <a:pt x="5110340" y="35471"/>
                  </a:lnTo>
                  <a:lnTo>
                    <a:pt x="5110594" y="35725"/>
                  </a:lnTo>
                  <a:lnTo>
                    <a:pt x="5110873" y="35979"/>
                  </a:lnTo>
                  <a:lnTo>
                    <a:pt x="5111178" y="36182"/>
                  </a:lnTo>
                  <a:lnTo>
                    <a:pt x="5112042" y="36779"/>
                  </a:lnTo>
                  <a:lnTo>
                    <a:pt x="5112982" y="36880"/>
                  </a:lnTo>
                  <a:lnTo>
                    <a:pt x="5114899" y="35953"/>
                  </a:lnTo>
                  <a:lnTo>
                    <a:pt x="5115458" y="35179"/>
                  </a:lnTo>
                  <a:lnTo>
                    <a:pt x="5115560" y="34086"/>
                  </a:lnTo>
                  <a:lnTo>
                    <a:pt x="5115661" y="32994"/>
                  </a:lnTo>
                  <a:lnTo>
                    <a:pt x="5115166" y="32194"/>
                  </a:lnTo>
                  <a:lnTo>
                    <a:pt x="5110264" y="27305"/>
                  </a:lnTo>
                  <a:lnTo>
                    <a:pt x="5106098" y="23139"/>
                  </a:lnTo>
                  <a:lnTo>
                    <a:pt x="5101933" y="18973"/>
                  </a:lnTo>
                  <a:lnTo>
                    <a:pt x="5101768" y="18808"/>
                  </a:lnTo>
                  <a:lnTo>
                    <a:pt x="5101552" y="18694"/>
                  </a:lnTo>
                  <a:lnTo>
                    <a:pt x="5101361" y="18567"/>
                  </a:lnTo>
                  <a:lnTo>
                    <a:pt x="5101323" y="18376"/>
                  </a:lnTo>
                  <a:lnTo>
                    <a:pt x="5101514" y="18161"/>
                  </a:lnTo>
                  <a:lnTo>
                    <a:pt x="5101755" y="18072"/>
                  </a:lnTo>
                  <a:lnTo>
                    <a:pt x="5101920" y="17907"/>
                  </a:lnTo>
                  <a:lnTo>
                    <a:pt x="5106086" y="13741"/>
                  </a:lnTo>
                  <a:lnTo>
                    <a:pt x="5110251" y="9588"/>
                  </a:lnTo>
                  <a:lnTo>
                    <a:pt x="5114620" y="5207"/>
                  </a:lnTo>
                  <a:lnTo>
                    <a:pt x="5114823" y="4978"/>
                  </a:lnTo>
                  <a:lnTo>
                    <a:pt x="5115014" y="4749"/>
                  </a:lnTo>
                  <a:lnTo>
                    <a:pt x="5115750" y="3771"/>
                  </a:lnTo>
                  <a:lnTo>
                    <a:pt x="5115865" y="2730"/>
                  </a:lnTo>
                  <a:close/>
                </a:path>
                <a:path w="8163559" h="1562735">
                  <a:moveTo>
                    <a:pt x="5623738" y="1528419"/>
                  </a:moveTo>
                  <a:lnTo>
                    <a:pt x="5622544" y="1526260"/>
                  </a:lnTo>
                  <a:lnTo>
                    <a:pt x="5621617" y="1525816"/>
                  </a:lnTo>
                  <a:lnTo>
                    <a:pt x="5619547" y="1525930"/>
                  </a:lnTo>
                  <a:lnTo>
                    <a:pt x="5618950" y="1526362"/>
                  </a:lnTo>
                  <a:lnTo>
                    <a:pt x="5618378" y="1526921"/>
                  </a:lnTo>
                  <a:lnTo>
                    <a:pt x="5614174" y="1531137"/>
                  </a:lnTo>
                  <a:lnTo>
                    <a:pt x="5609971" y="1535341"/>
                  </a:lnTo>
                  <a:lnTo>
                    <a:pt x="5605754" y="1539544"/>
                  </a:lnTo>
                  <a:lnTo>
                    <a:pt x="5605589" y="1539709"/>
                  </a:lnTo>
                  <a:lnTo>
                    <a:pt x="5605424" y="1539862"/>
                  </a:lnTo>
                  <a:lnTo>
                    <a:pt x="5605145" y="1540129"/>
                  </a:lnTo>
                  <a:lnTo>
                    <a:pt x="5604954" y="1539887"/>
                  </a:lnTo>
                  <a:lnTo>
                    <a:pt x="5604827" y="1539659"/>
                  </a:lnTo>
                  <a:lnTo>
                    <a:pt x="5604649" y="1539468"/>
                  </a:lnTo>
                  <a:lnTo>
                    <a:pt x="5600509" y="1535341"/>
                  </a:lnTo>
                  <a:lnTo>
                    <a:pt x="5592026" y="1526882"/>
                  </a:lnTo>
                  <a:lnTo>
                    <a:pt x="5591822" y="1526654"/>
                  </a:lnTo>
                  <a:lnTo>
                    <a:pt x="5591581" y="1526463"/>
                  </a:lnTo>
                  <a:lnTo>
                    <a:pt x="5590730" y="1525778"/>
                  </a:lnTo>
                  <a:lnTo>
                    <a:pt x="5589752" y="1525676"/>
                  </a:lnTo>
                  <a:lnTo>
                    <a:pt x="5587797" y="1526438"/>
                  </a:lnTo>
                  <a:lnTo>
                    <a:pt x="5587162" y="1527187"/>
                  </a:lnTo>
                  <a:lnTo>
                    <a:pt x="5587022" y="1528279"/>
                  </a:lnTo>
                  <a:lnTo>
                    <a:pt x="5586895" y="1529334"/>
                  </a:lnTo>
                  <a:lnTo>
                    <a:pt x="5587250" y="1530159"/>
                  </a:lnTo>
                  <a:lnTo>
                    <a:pt x="5592203" y="1535099"/>
                  </a:lnTo>
                  <a:lnTo>
                    <a:pt x="5596407" y="1539328"/>
                  </a:lnTo>
                  <a:lnTo>
                    <a:pt x="5600611" y="1543532"/>
                  </a:lnTo>
                  <a:lnTo>
                    <a:pt x="5600789" y="1543710"/>
                  </a:lnTo>
                  <a:lnTo>
                    <a:pt x="5601030" y="1543837"/>
                  </a:lnTo>
                  <a:lnTo>
                    <a:pt x="5601309" y="1544040"/>
                  </a:lnTo>
                  <a:lnTo>
                    <a:pt x="5599404" y="1545932"/>
                  </a:lnTo>
                  <a:lnTo>
                    <a:pt x="5597664" y="1547647"/>
                  </a:lnTo>
                  <a:lnTo>
                    <a:pt x="5595937" y="1549374"/>
                  </a:lnTo>
                  <a:lnTo>
                    <a:pt x="5593232" y="1552079"/>
                  </a:lnTo>
                  <a:lnTo>
                    <a:pt x="5590514" y="1554784"/>
                  </a:lnTo>
                  <a:lnTo>
                    <a:pt x="5587822" y="1557502"/>
                  </a:lnTo>
                  <a:lnTo>
                    <a:pt x="5586603" y="1558734"/>
                  </a:lnTo>
                  <a:lnTo>
                    <a:pt x="5586717" y="1560664"/>
                  </a:lnTo>
                  <a:lnTo>
                    <a:pt x="5589232" y="1562709"/>
                  </a:lnTo>
                  <a:lnTo>
                    <a:pt x="5590768" y="1562582"/>
                  </a:lnTo>
                  <a:lnTo>
                    <a:pt x="5596217" y="1557159"/>
                  </a:lnTo>
                  <a:lnTo>
                    <a:pt x="5600471" y="1552905"/>
                  </a:lnTo>
                  <a:lnTo>
                    <a:pt x="5604726" y="1548663"/>
                  </a:lnTo>
                  <a:lnTo>
                    <a:pt x="5604891" y="1548498"/>
                  </a:lnTo>
                  <a:lnTo>
                    <a:pt x="5605069" y="1548333"/>
                  </a:lnTo>
                  <a:lnTo>
                    <a:pt x="5605310" y="1548104"/>
                  </a:lnTo>
                  <a:lnTo>
                    <a:pt x="5605488" y="1548333"/>
                  </a:lnTo>
                  <a:lnTo>
                    <a:pt x="5605627" y="1548523"/>
                  </a:lnTo>
                  <a:lnTo>
                    <a:pt x="5605792" y="1548688"/>
                  </a:lnTo>
                  <a:lnTo>
                    <a:pt x="5609933" y="1552854"/>
                  </a:lnTo>
                  <a:lnTo>
                    <a:pt x="5614073" y="1557007"/>
                  </a:lnTo>
                  <a:lnTo>
                    <a:pt x="5618213" y="1561147"/>
                  </a:lnTo>
                  <a:lnTo>
                    <a:pt x="5618467" y="1561414"/>
                  </a:lnTo>
                  <a:lnTo>
                    <a:pt x="5618746" y="1561668"/>
                  </a:lnTo>
                  <a:lnTo>
                    <a:pt x="5619051" y="1561871"/>
                  </a:lnTo>
                  <a:lnTo>
                    <a:pt x="5619915" y="1562468"/>
                  </a:lnTo>
                  <a:lnTo>
                    <a:pt x="5620855" y="1562569"/>
                  </a:lnTo>
                  <a:lnTo>
                    <a:pt x="5622772" y="1561630"/>
                  </a:lnTo>
                  <a:lnTo>
                    <a:pt x="5623331" y="1560868"/>
                  </a:lnTo>
                  <a:lnTo>
                    <a:pt x="5623433" y="1559775"/>
                  </a:lnTo>
                  <a:lnTo>
                    <a:pt x="5623534" y="1558683"/>
                  </a:lnTo>
                  <a:lnTo>
                    <a:pt x="5623039" y="1557870"/>
                  </a:lnTo>
                  <a:lnTo>
                    <a:pt x="5618137" y="1552981"/>
                  </a:lnTo>
                  <a:lnTo>
                    <a:pt x="5613971" y="1548815"/>
                  </a:lnTo>
                  <a:lnTo>
                    <a:pt x="5609806" y="1544662"/>
                  </a:lnTo>
                  <a:lnTo>
                    <a:pt x="5609641" y="1544497"/>
                  </a:lnTo>
                  <a:lnTo>
                    <a:pt x="5609425" y="1544383"/>
                  </a:lnTo>
                  <a:lnTo>
                    <a:pt x="5609234" y="1544243"/>
                  </a:lnTo>
                  <a:lnTo>
                    <a:pt x="5609196" y="1544066"/>
                  </a:lnTo>
                  <a:lnTo>
                    <a:pt x="5609387" y="1543837"/>
                  </a:lnTo>
                  <a:lnTo>
                    <a:pt x="5609628" y="1543748"/>
                  </a:lnTo>
                  <a:lnTo>
                    <a:pt x="5609793" y="1543583"/>
                  </a:lnTo>
                  <a:lnTo>
                    <a:pt x="5613959" y="1539430"/>
                  </a:lnTo>
                  <a:lnTo>
                    <a:pt x="5618124" y="1535264"/>
                  </a:lnTo>
                  <a:lnTo>
                    <a:pt x="5622277" y="1531099"/>
                  </a:lnTo>
                  <a:lnTo>
                    <a:pt x="5622493" y="1530896"/>
                  </a:lnTo>
                  <a:lnTo>
                    <a:pt x="5622696" y="1530667"/>
                  </a:lnTo>
                  <a:lnTo>
                    <a:pt x="5622887" y="1530426"/>
                  </a:lnTo>
                  <a:lnTo>
                    <a:pt x="5623623" y="1529461"/>
                  </a:lnTo>
                  <a:lnTo>
                    <a:pt x="5623738" y="1528419"/>
                  </a:lnTo>
                  <a:close/>
                </a:path>
                <a:path w="8163559" h="1562735">
                  <a:moveTo>
                    <a:pt x="5623738" y="1147000"/>
                  </a:moveTo>
                  <a:lnTo>
                    <a:pt x="5622544" y="1144841"/>
                  </a:lnTo>
                  <a:lnTo>
                    <a:pt x="5621617" y="1144384"/>
                  </a:lnTo>
                  <a:lnTo>
                    <a:pt x="5619547" y="1144498"/>
                  </a:lnTo>
                  <a:lnTo>
                    <a:pt x="5618950" y="1144943"/>
                  </a:lnTo>
                  <a:lnTo>
                    <a:pt x="5614174" y="1149718"/>
                  </a:lnTo>
                  <a:lnTo>
                    <a:pt x="5609971" y="1153922"/>
                  </a:lnTo>
                  <a:lnTo>
                    <a:pt x="5605754" y="1158125"/>
                  </a:lnTo>
                  <a:lnTo>
                    <a:pt x="5605589" y="1158290"/>
                  </a:lnTo>
                  <a:lnTo>
                    <a:pt x="5605424" y="1158443"/>
                  </a:lnTo>
                  <a:lnTo>
                    <a:pt x="5605145" y="1158709"/>
                  </a:lnTo>
                  <a:lnTo>
                    <a:pt x="5604954" y="1158468"/>
                  </a:lnTo>
                  <a:lnTo>
                    <a:pt x="5604827" y="1158227"/>
                  </a:lnTo>
                  <a:lnTo>
                    <a:pt x="5604649" y="1158049"/>
                  </a:lnTo>
                  <a:lnTo>
                    <a:pt x="5600509" y="1153922"/>
                  </a:lnTo>
                  <a:lnTo>
                    <a:pt x="5592026" y="1145463"/>
                  </a:lnTo>
                  <a:lnTo>
                    <a:pt x="5591822" y="1145235"/>
                  </a:lnTo>
                  <a:lnTo>
                    <a:pt x="5591581" y="1145044"/>
                  </a:lnTo>
                  <a:lnTo>
                    <a:pt x="5590730" y="1144358"/>
                  </a:lnTo>
                  <a:lnTo>
                    <a:pt x="5589752" y="1144257"/>
                  </a:lnTo>
                  <a:lnTo>
                    <a:pt x="5587797" y="1145019"/>
                  </a:lnTo>
                  <a:lnTo>
                    <a:pt x="5587162" y="1145768"/>
                  </a:lnTo>
                  <a:lnTo>
                    <a:pt x="5587022" y="1146860"/>
                  </a:lnTo>
                  <a:lnTo>
                    <a:pt x="5586895" y="1147914"/>
                  </a:lnTo>
                  <a:lnTo>
                    <a:pt x="5587250" y="1148740"/>
                  </a:lnTo>
                  <a:lnTo>
                    <a:pt x="5592203" y="1153680"/>
                  </a:lnTo>
                  <a:lnTo>
                    <a:pt x="5596407" y="1157897"/>
                  </a:lnTo>
                  <a:lnTo>
                    <a:pt x="5600789" y="1162291"/>
                  </a:lnTo>
                  <a:lnTo>
                    <a:pt x="5601030" y="1162418"/>
                  </a:lnTo>
                  <a:lnTo>
                    <a:pt x="5601309" y="1162608"/>
                  </a:lnTo>
                  <a:lnTo>
                    <a:pt x="5599404" y="1164513"/>
                  </a:lnTo>
                  <a:lnTo>
                    <a:pt x="5597664" y="1166228"/>
                  </a:lnTo>
                  <a:lnTo>
                    <a:pt x="5595937" y="1167955"/>
                  </a:lnTo>
                  <a:lnTo>
                    <a:pt x="5593232" y="1170660"/>
                  </a:lnTo>
                  <a:lnTo>
                    <a:pt x="5590514" y="1173365"/>
                  </a:lnTo>
                  <a:lnTo>
                    <a:pt x="5587822" y="1176083"/>
                  </a:lnTo>
                  <a:lnTo>
                    <a:pt x="5586603" y="1177315"/>
                  </a:lnTo>
                  <a:lnTo>
                    <a:pt x="5586717" y="1179245"/>
                  </a:lnTo>
                  <a:lnTo>
                    <a:pt x="5589232" y="1181290"/>
                  </a:lnTo>
                  <a:lnTo>
                    <a:pt x="5590768" y="1181163"/>
                  </a:lnTo>
                  <a:lnTo>
                    <a:pt x="5596217" y="1175740"/>
                  </a:lnTo>
                  <a:lnTo>
                    <a:pt x="5600471" y="1171486"/>
                  </a:lnTo>
                  <a:lnTo>
                    <a:pt x="5604726" y="1167244"/>
                  </a:lnTo>
                  <a:lnTo>
                    <a:pt x="5604891" y="1167079"/>
                  </a:lnTo>
                  <a:lnTo>
                    <a:pt x="5605069" y="1166914"/>
                  </a:lnTo>
                  <a:lnTo>
                    <a:pt x="5605310" y="1166685"/>
                  </a:lnTo>
                  <a:lnTo>
                    <a:pt x="5605488" y="1166914"/>
                  </a:lnTo>
                  <a:lnTo>
                    <a:pt x="5605627" y="1167104"/>
                  </a:lnTo>
                  <a:lnTo>
                    <a:pt x="5605792" y="1167269"/>
                  </a:lnTo>
                  <a:lnTo>
                    <a:pt x="5609933" y="1171422"/>
                  </a:lnTo>
                  <a:lnTo>
                    <a:pt x="5614073" y="1175575"/>
                  </a:lnTo>
                  <a:lnTo>
                    <a:pt x="5618213" y="1179728"/>
                  </a:lnTo>
                  <a:lnTo>
                    <a:pt x="5618467" y="1179995"/>
                  </a:lnTo>
                  <a:lnTo>
                    <a:pt x="5618746" y="1180249"/>
                  </a:lnTo>
                  <a:lnTo>
                    <a:pt x="5619051" y="1180452"/>
                  </a:lnTo>
                  <a:lnTo>
                    <a:pt x="5619915" y="1181036"/>
                  </a:lnTo>
                  <a:lnTo>
                    <a:pt x="5620855" y="1181150"/>
                  </a:lnTo>
                  <a:lnTo>
                    <a:pt x="5622772" y="1180211"/>
                  </a:lnTo>
                  <a:lnTo>
                    <a:pt x="5623331" y="1179449"/>
                  </a:lnTo>
                  <a:lnTo>
                    <a:pt x="5623433" y="1178356"/>
                  </a:lnTo>
                  <a:lnTo>
                    <a:pt x="5623534" y="1177264"/>
                  </a:lnTo>
                  <a:lnTo>
                    <a:pt x="5623039" y="1176451"/>
                  </a:lnTo>
                  <a:lnTo>
                    <a:pt x="5618137" y="1171562"/>
                  </a:lnTo>
                  <a:lnTo>
                    <a:pt x="5613971" y="1167396"/>
                  </a:lnTo>
                  <a:lnTo>
                    <a:pt x="5609806" y="1163243"/>
                  </a:lnTo>
                  <a:lnTo>
                    <a:pt x="5609641" y="1163078"/>
                  </a:lnTo>
                  <a:lnTo>
                    <a:pt x="5609425" y="1162964"/>
                  </a:lnTo>
                  <a:lnTo>
                    <a:pt x="5609234" y="1162824"/>
                  </a:lnTo>
                  <a:lnTo>
                    <a:pt x="5609196" y="1162634"/>
                  </a:lnTo>
                  <a:lnTo>
                    <a:pt x="5609387" y="1162418"/>
                  </a:lnTo>
                  <a:lnTo>
                    <a:pt x="5609628" y="1162329"/>
                  </a:lnTo>
                  <a:lnTo>
                    <a:pt x="5609793" y="1162164"/>
                  </a:lnTo>
                  <a:lnTo>
                    <a:pt x="5623623" y="1148029"/>
                  </a:lnTo>
                  <a:lnTo>
                    <a:pt x="5623738" y="1147000"/>
                  </a:lnTo>
                  <a:close/>
                </a:path>
                <a:path w="8163559" h="1562735">
                  <a:moveTo>
                    <a:pt x="5623738" y="765581"/>
                  </a:moveTo>
                  <a:lnTo>
                    <a:pt x="5622544" y="763422"/>
                  </a:lnTo>
                  <a:lnTo>
                    <a:pt x="5621617" y="762965"/>
                  </a:lnTo>
                  <a:lnTo>
                    <a:pt x="5619547" y="763079"/>
                  </a:lnTo>
                  <a:lnTo>
                    <a:pt x="5618950" y="763524"/>
                  </a:lnTo>
                  <a:lnTo>
                    <a:pt x="5614174" y="768299"/>
                  </a:lnTo>
                  <a:lnTo>
                    <a:pt x="5609971" y="772502"/>
                  </a:lnTo>
                  <a:lnTo>
                    <a:pt x="5605754" y="776706"/>
                  </a:lnTo>
                  <a:lnTo>
                    <a:pt x="5605589" y="776859"/>
                  </a:lnTo>
                  <a:lnTo>
                    <a:pt x="5605424" y="777011"/>
                  </a:lnTo>
                  <a:lnTo>
                    <a:pt x="5605145" y="777290"/>
                  </a:lnTo>
                  <a:lnTo>
                    <a:pt x="5604954" y="777049"/>
                  </a:lnTo>
                  <a:lnTo>
                    <a:pt x="5604827" y="776808"/>
                  </a:lnTo>
                  <a:lnTo>
                    <a:pt x="5604649" y="776630"/>
                  </a:lnTo>
                  <a:lnTo>
                    <a:pt x="5600509" y="772502"/>
                  </a:lnTo>
                  <a:lnTo>
                    <a:pt x="5592026" y="764032"/>
                  </a:lnTo>
                  <a:lnTo>
                    <a:pt x="5591822" y="763816"/>
                  </a:lnTo>
                  <a:lnTo>
                    <a:pt x="5591581" y="763625"/>
                  </a:lnTo>
                  <a:lnTo>
                    <a:pt x="5590730" y="762939"/>
                  </a:lnTo>
                  <a:lnTo>
                    <a:pt x="5589752" y="762838"/>
                  </a:lnTo>
                  <a:lnTo>
                    <a:pt x="5587797" y="763600"/>
                  </a:lnTo>
                  <a:lnTo>
                    <a:pt x="5587162" y="764349"/>
                  </a:lnTo>
                  <a:lnTo>
                    <a:pt x="5587022" y="765441"/>
                  </a:lnTo>
                  <a:lnTo>
                    <a:pt x="5586895" y="766483"/>
                  </a:lnTo>
                  <a:lnTo>
                    <a:pt x="5587250" y="767321"/>
                  </a:lnTo>
                  <a:lnTo>
                    <a:pt x="5592203" y="772261"/>
                  </a:lnTo>
                  <a:lnTo>
                    <a:pt x="5596407" y="776478"/>
                  </a:lnTo>
                  <a:lnTo>
                    <a:pt x="5600789" y="780872"/>
                  </a:lnTo>
                  <a:lnTo>
                    <a:pt x="5601030" y="780999"/>
                  </a:lnTo>
                  <a:lnTo>
                    <a:pt x="5601309" y="781189"/>
                  </a:lnTo>
                  <a:lnTo>
                    <a:pt x="5599404" y="783082"/>
                  </a:lnTo>
                  <a:lnTo>
                    <a:pt x="5597664" y="784809"/>
                  </a:lnTo>
                  <a:lnTo>
                    <a:pt x="5595937" y="786536"/>
                  </a:lnTo>
                  <a:lnTo>
                    <a:pt x="5593232" y="789241"/>
                  </a:lnTo>
                  <a:lnTo>
                    <a:pt x="5590514" y="791946"/>
                  </a:lnTo>
                  <a:lnTo>
                    <a:pt x="5587822" y="794664"/>
                  </a:lnTo>
                  <a:lnTo>
                    <a:pt x="5586603" y="795896"/>
                  </a:lnTo>
                  <a:lnTo>
                    <a:pt x="5586717" y="797826"/>
                  </a:lnTo>
                  <a:lnTo>
                    <a:pt x="5589232" y="799871"/>
                  </a:lnTo>
                  <a:lnTo>
                    <a:pt x="5590768" y="799744"/>
                  </a:lnTo>
                  <a:lnTo>
                    <a:pt x="5596217" y="794321"/>
                  </a:lnTo>
                  <a:lnTo>
                    <a:pt x="5600471" y="790067"/>
                  </a:lnTo>
                  <a:lnTo>
                    <a:pt x="5604726" y="785825"/>
                  </a:lnTo>
                  <a:lnTo>
                    <a:pt x="5604891" y="785660"/>
                  </a:lnTo>
                  <a:lnTo>
                    <a:pt x="5605069" y="785495"/>
                  </a:lnTo>
                  <a:lnTo>
                    <a:pt x="5605310" y="785266"/>
                  </a:lnTo>
                  <a:lnTo>
                    <a:pt x="5605488" y="785482"/>
                  </a:lnTo>
                  <a:lnTo>
                    <a:pt x="5605627" y="785685"/>
                  </a:lnTo>
                  <a:lnTo>
                    <a:pt x="5605792" y="785850"/>
                  </a:lnTo>
                  <a:lnTo>
                    <a:pt x="5609933" y="790003"/>
                  </a:lnTo>
                  <a:lnTo>
                    <a:pt x="5614073" y="794156"/>
                  </a:lnTo>
                  <a:lnTo>
                    <a:pt x="5618213" y="798309"/>
                  </a:lnTo>
                  <a:lnTo>
                    <a:pt x="5618467" y="798563"/>
                  </a:lnTo>
                  <a:lnTo>
                    <a:pt x="5618746" y="798817"/>
                  </a:lnTo>
                  <a:lnTo>
                    <a:pt x="5619051" y="799033"/>
                  </a:lnTo>
                  <a:lnTo>
                    <a:pt x="5619915" y="799617"/>
                  </a:lnTo>
                  <a:lnTo>
                    <a:pt x="5620855" y="799731"/>
                  </a:lnTo>
                  <a:lnTo>
                    <a:pt x="5622772" y="798791"/>
                  </a:lnTo>
                  <a:lnTo>
                    <a:pt x="5623331" y="798029"/>
                  </a:lnTo>
                  <a:lnTo>
                    <a:pt x="5623433" y="796937"/>
                  </a:lnTo>
                  <a:lnTo>
                    <a:pt x="5623534" y="795845"/>
                  </a:lnTo>
                  <a:lnTo>
                    <a:pt x="5623039" y="795032"/>
                  </a:lnTo>
                  <a:lnTo>
                    <a:pt x="5618137" y="790143"/>
                  </a:lnTo>
                  <a:lnTo>
                    <a:pt x="5613971" y="785977"/>
                  </a:lnTo>
                  <a:lnTo>
                    <a:pt x="5609806" y="781824"/>
                  </a:lnTo>
                  <a:lnTo>
                    <a:pt x="5609641" y="781659"/>
                  </a:lnTo>
                  <a:lnTo>
                    <a:pt x="5609425" y="781545"/>
                  </a:lnTo>
                  <a:lnTo>
                    <a:pt x="5609234" y="781405"/>
                  </a:lnTo>
                  <a:lnTo>
                    <a:pt x="5609196" y="781215"/>
                  </a:lnTo>
                  <a:lnTo>
                    <a:pt x="5609387" y="780999"/>
                  </a:lnTo>
                  <a:lnTo>
                    <a:pt x="5609628" y="780910"/>
                  </a:lnTo>
                  <a:lnTo>
                    <a:pt x="5609793" y="780745"/>
                  </a:lnTo>
                  <a:lnTo>
                    <a:pt x="5623623" y="766610"/>
                  </a:lnTo>
                  <a:lnTo>
                    <a:pt x="5623738" y="765581"/>
                  </a:lnTo>
                  <a:close/>
                </a:path>
                <a:path w="8163559" h="1562735">
                  <a:moveTo>
                    <a:pt x="5623738" y="384149"/>
                  </a:moveTo>
                  <a:lnTo>
                    <a:pt x="5622544" y="382003"/>
                  </a:lnTo>
                  <a:lnTo>
                    <a:pt x="5621617" y="381546"/>
                  </a:lnTo>
                  <a:lnTo>
                    <a:pt x="5619547" y="381660"/>
                  </a:lnTo>
                  <a:lnTo>
                    <a:pt x="5618950" y="382092"/>
                  </a:lnTo>
                  <a:lnTo>
                    <a:pt x="5614174" y="386867"/>
                  </a:lnTo>
                  <a:lnTo>
                    <a:pt x="5609971" y="391071"/>
                  </a:lnTo>
                  <a:lnTo>
                    <a:pt x="5605754" y="395274"/>
                  </a:lnTo>
                  <a:lnTo>
                    <a:pt x="5605589" y="395439"/>
                  </a:lnTo>
                  <a:lnTo>
                    <a:pt x="5605424" y="395592"/>
                  </a:lnTo>
                  <a:lnTo>
                    <a:pt x="5605145" y="395859"/>
                  </a:lnTo>
                  <a:lnTo>
                    <a:pt x="5604954" y="395617"/>
                  </a:lnTo>
                  <a:lnTo>
                    <a:pt x="5604827" y="395389"/>
                  </a:lnTo>
                  <a:lnTo>
                    <a:pt x="5604649" y="395211"/>
                  </a:lnTo>
                  <a:lnTo>
                    <a:pt x="5600509" y="391083"/>
                  </a:lnTo>
                  <a:lnTo>
                    <a:pt x="5592026" y="382612"/>
                  </a:lnTo>
                  <a:lnTo>
                    <a:pt x="5591822" y="382397"/>
                  </a:lnTo>
                  <a:lnTo>
                    <a:pt x="5591581" y="382206"/>
                  </a:lnTo>
                  <a:lnTo>
                    <a:pt x="5590730" y="381508"/>
                  </a:lnTo>
                  <a:lnTo>
                    <a:pt x="5589752" y="381419"/>
                  </a:lnTo>
                  <a:lnTo>
                    <a:pt x="5587797" y="382181"/>
                  </a:lnTo>
                  <a:lnTo>
                    <a:pt x="5587162" y="382917"/>
                  </a:lnTo>
                  <a:lnTo>
                    <a:pt x="5587022" y="384022"/>
                  </a:lnTo>
                  <a:lnTo>
                    <a:pt x="5586895" y="385064"/>
                  </a:lnTo>
                  <a:lnTo>
                    <a:pt x="5587250" y="385902"/>
                  </a:lnTo>
                  <a:lnTo>
                    <a:pt x="5592203" y="390842"/>
                  </a:lnTo>
                  <a:lnTo>
                    <a:pt x="5596407" y="395058"/>
                  </a:lnTo>
                  <a:lnTo>
                    <a:pt x="5600789" y="399453"/>
                  </a:lnTo>
                  <a:lnTo>
                    <a:pt x="5601030" y="399567"/>
                  </a:lnTo>
                  <a:lnTo>
                    <a:pt x="5601309" y="399770"/>
                  </a:lnTo>
                  <a:lnTo>
                    <a:pt x="5599404" y="401662"/>
                  </a:lnTo>
                  <a:lnTo>
                    <a:pt x="5597664" y="403390"/>
                  </a:lnTo>
                  <a:lnTo>
                    <a:pt x="5595937" y="405117"/>
                  </a:lnTo>
                  <a:lnTo>
                    <a:pt x="5593232" y="407822"/>
                  </a:lnTo>
                  <a:lnTo>
                    <a:pt x="5590514" y="410514"/>
                  </a:lnTo>
                  <a:lnTo>
                    <a:pt x="5586603" y="414477"/>
                  </a:lnTo>
                  <a:lnTo>
                    <a:pt x="5586717" y="416407"/>
                  </a:lnTo>
                  <a:lnTo>
                    <a:pt x="5589232" y="418452"/>
                  </a:lnTo>
                  <a:lnTo>
                    <a:pt x="5590768" y="418325"/>
                  </a:lnTo>
                  <a:lnTo>
                    <a:pt x="5596217" y="412902"/>
                  </a:lnTo>
                  <a:lnTo>
                    <a:pt x="5600471" y="408647"/>
                  </a:lnTo>
                  <a:lnTo>
                    <a:pt x="5604726" y="404393"/>
                  </a:lnTo>
                  <a:lnTo>
                    <a:pt x="5604891" y="404228"/>
                  </a:lnTo>
                  <a:lnTo>
                    <a:pt x="5605069" y="404075"/>
                  </a:lnTo>
                  <a:lnTo>
                    <a:pt x="5605310" y="403847"/>
                  </a:lnTo>
                  <a:lnTo>
                    <a:pt x="5605488" y="404063"/>
                  </a:lnTo>
                  <a:lnTo>
                    <a:pt x="5605627" y="404266"/>
                  </a:lnTo>
                  <a:lnTo>
                    <a:pt x="5605792" y="404431"/>
                  </a:lnTo>
                  <a:lnTo>
                    <a:pt x="5609933" y="408584"/>
                  </a:lnTo>
                  <a:lnTo>
                    <a:pt x="5614073" y="412737"/>
                  </a:lnTo>
                  <a:lnTo>
                    <a:pt x="5618213" y="416890"/>
                  </a:lnTo>
                  <a:lnTo>
                    <a:pt x="5618467" y="417144"/>
                  </a:lnTo>
                  <a:lnTo>
                    <a:pt x="5618746" y="417398"/>
                  </a:lnTo>
                  <a:lnTo>
                    <a:pt x="5619051" y="417601"/>
                  </a:lnTo>
                  <a:lnTo>
                    <a:pt x="5619915" y="418198"/>
                  </a:lnTo>
                  <a:lnTo>
                    <a:pt x="5620855" y="418312"/>
                  </a:lnTo>
                  <a:lnTo>
                    <a:pt x="5622772" y="417372"/>
                  </a:lnTo>
                  <a:lnTo>
                    <a:pt x="5623331" y="416610"/>
                  </a:lnTo>
                  <a:lnTo>
                    <a:pt x="5623433" y="415518"/>
                  </a:lnTo>
                  <a:lnTo>
                    <a:pt x="5623534" y="414426"/>
                  </a:lnTo>
                  <a:lnTo>
                    <a:pt x="5623039" y="413613"/>
                  </a:lnTo>
                  <a:lnTo>
                    <a:pt x="5618137" y="408724"/>
                  </a:lnTo>
                  <a:lnTo>
                    <a:pt x="5613971" y="404558"/>
                  </a:lnTo>
                  <a:lnTo>
                    <a:pt x="5609806" y="400405"/>
                  </a:lnTo>
                  <a:lnTo>
                    <a:pt x="5609641" y="400240"/>
                  </a:lnTo>
                  <a:lnTo>
                    <a:pt x="5609425" y="400126"/>
                  </a:lnTo>
                  <a:lnTo>
                    <a:pt x="5609234" y="399986"/>
                  </a:lnTo>
                  <a:lnTo>
                    <a:pt x="5609196" y="399796"/>
                  </a:lnTo>
                  <a:lnTo>
                    <a:pt x="5609387" y="399580"/>
                  </a:lnTo>
                  <a:lnTo>
                    <a:pt x="5609628" y="399491"/>
                  </a:lnTo>
                  <a:lnTo>
                    <a:pt x="5609793" y="399326"/>
                  </a:lnTo>
                  <a:lnTo>
                    <a:pt x="5623623" y="385191"/>
                  </a:lnTo>
                  <a:lnTo>
                    <a:pt x="5623738" y="384149"/>
                  </a:lnTo>
                  <a:close/>
                </a:path>
                <a:path w="8163559" h="1562735">
                  <a:moveTo>
                    <a:pt x="5623738" y="2730"/>
                  </a:moveTo>
                  <a:lnTo>
                    <a:pt x="5622544" y="584"/>
                  </a:lnTo>
                  <a:lnTo>
                    <a:pt x="5621617" y="127"/>
                  </a:lnTo>
                  <a:lnTo>
                    <a:pt x="5619547" y="241"/>
                  </a:lnTo>
                  <a:lnTo>
                    <a:pt x="5618950" y="673"/>
                  </a:lnTo>
                  <a:lnTo>
                    <a:pt x="5614174" y="5448"/>
                  </a:lnTo>
                  <a:lnTo>
                    <a:pt x="5609971" y="9652"/>
                  </a:lnTo>
                  <a:lnTo>
                    <a:pt x="5605754" y="13855"/>
                  </a:lnTo>
                  <a:lnTo>
                    <a:pt x="5605589" y="14020"/>
                  </a:lnTo>
                  <a:lnTo>
                    <a:pt x="5605424" y="14173"/>
                  </a:lnTo>
                  <a:lnTo>
                    <a:pt x="5605145" y="14439"/>
                  </a:lnTo>
                  <a:lnTo>
                    <a:pt x="5604954" y="14198"/>
                  </a:lnTo>
                  <a:lnTo>
                    <a:pt x="5604827" y="13970"/>
                  </a:lnTo>
                  <a:lnTo>
                    <a:pt x="5604649" y="13792"/>
                  </a:lnTo>
                  <a:lnTo>
                    <a:pt x="5600509" y="9652"/>
                  </a:lnTo>
                  <a:lnTo>
                    <a:pt x="5592026" y="1193"/>
                  </a:lnTo>
                  <a:lnTo>
                    <a:pt x="5591822" y="965"/>
                  </a:lnTo>
                  <a:lnTo>
                    <a:pt x="5591581" y="787"/>
                  </a:lnTo>
                  <a:lnTo>
                    <a:pt x="5590730" y="88"/>
                  </a:lnTo>
                  <a:lnTo>
                    <a:pt x="5589752" y="0"/>
                  </a:lnTo>
                  <a:lnTo>
                    <a:pt x="5587797" y="762"/>
                  </a:lnTo>
                  <a:lnTo>
                    <a:pt x="5587162" y="1498"/>
                  </a:lnTo>
                  <a:lnTo>
                    <a:pt x="5587022" y="2603"/>
                  </a:lnTo>
                  <a:lnTo>
                    <a:pt x="5586895" y="3644"/>
                  </a:lnTo>
                  <a:lnTo>
                    <a:pt x="5587250" y="4483"/>
                  </a:lnTo>
                  <a:lnTo>
                    <a:pt x="5592203" y="9423"/>
                  </a:lnTo>
                  <a:lnTo>
                    <a:pt x="5596407" y="13639"/>
                  </a:lnTo>
                  <a:lnTo>
                    <a:pt x="5600789" y="18034"/>
                  </a:lnTo>
                  <a:lnTo>
                    <a:pt x="5601030" y="18148"/>
                  </a:lnTo>
                  <a:lnTo>
                    <a:pt x="5601309" y="18351"/>
                  </a:lnTo>
                  <a:lnTo>
                    <a:pt x="5599404" y="20243"/>
                  </a:lnTo>
                  <a:lnTo>
                    <a:pt x="5597664" y="21958"/>
                  </a:lnTo>
                  <a:lnTo>
                    <a:pt x="5595937" y="23685"/>
                  </a:lnTo>
                  <a:lnTo>
                    <a:pt x="5593232" y="26403"/>
                  </a:lnTo>
                  <a:lnTo>
                    <a:pt x="5590514" y="29095"/>
                  </a:lnTo>
                  <a:lnTo>
                    <a:pt x="5586603" y="33058"/>
                  </a:lnTo>
                  <a:lnTo>
                    <a:pt x="5586717" y="34988"/>
                  </a:lnTo>
                  <a:lnTo>
                    <a:pt x="5589232" y="37020"/>
                  </a:lnTo>
                  <a:lnTo>
                    <a:pt x="5590768" y="36906"/>
                  </a:lnTo>
                  <a:lnTo>
                    <a:pt x="5596217" y="31483"/>
                  </a:lnTo>
                  <a:lnTo>
                    <a:pt x="5600471" y="27228"/>
                  </a:lnTo>
                  <a:lnTo>
                    <a:pt x="5604726" y="22974"/>
                  </a:lnTo>
                  <a:lnTo>
                    <a:pt x="5604891" y="22809"/>
                  </a:lnTo>
                  <a:lnTo>
                    <a:pt x="5605069" y="22656"/>
                  </a:lnTo>
                  <a:lnTo>
                    <a:pt x="5605310" y="22428"/>
                  </a:lnTo>
                  <a:lnTo>
                    <a:pt x="5605488" y="22644"/>
                  </a:lnTo>
                  <a:lnTo>
                    <a:pt x="5605627" y="22847"/>
                  </a:lnTo>
                  <a:lnTo>
                    <a:pt x="5605792" y="23012"/>
                  </a:lnTo>
                  <a:lnTo>
                    <a:pt x="5609933" y="27165"/>
                  </a:lnTo>
                  <a:lnTo>
                    <a:pt x="5614073" y="31318"/>
                  </a:lnTo>
                  <a:lnTo>
                    <a:pt x="5618213" y="35471"/>
                  </a:lnTo>
                  <a:lnTo>
                    <a:pt x="5618467" y="35725"/>
                  </a:lnTo>
                  <a:lnTo>
                    <a:pt x="5618746" y="35979"/>
                  </a:lnTo>
                  <a:lnTo>
                    <a:pt x="5619051" y="36182"/>
                  </a:lnTo>
                  <a:lnTo>
                    <a:pt x="5619915" y="36779"/>
                  </a:lnTo>
                  <a:lnTo>
                    <a:pt x="5620855" y="36880"/>
                  </a:lnTo>
                  <a:lnTo>
                    <a:pt x="5622772" y="35953"/>
                  </a:lnTo>
                  <a:lnTo>
                    <a:pt x="5623331" y="35179"/>
                  </a:lnTo>
                  <a:lnTo>
                    <a:pt x="5623433" y="34086"/>
                  </a:lnTo>
                  <a:lnTo>
                    <a:pt x="5623534" y="32994"/>
                  </a:lnTo>
                  <a:lnTo>
                    <a:pt x="5623039" y="32194"/>
                  </a:lnTo>
                  <a:lnTo>
                    <a:pt x="5618137" y="27305"/>
                  </a:lnTo>
                  <a:lnTo>
                    <a:pt x="5613971" y="23139"/>
                  </a:lnTo>
                  <a:lnTo>
                    <a:pt x="5609806" y="18973"/>
                  </a:lnTo>
                  <a:lnTo>
                    <a:pt x="5609641" y="18808"/>
                  </a:lnTo>
                  <a:lnTo>
                    <a:pt x="5609425" y="18694"/>
                  </a:lnTo>
                  <a:lnTo>
                    <a:pt x="5609234" y="18567"/>
                  </a:lnTo>
                  <a:lnTo>
                    <a:pt x="5609196" y="18376"/>
                  </a:lnTo>
                  <a:lnTo>
                    <a:pt x="5609387" y="18161"/>
                  </a:lnTo>
                  <a:lnTo>
                    <a:pt x="5609628" y="18072"/>
                  </a:lnTo>
                  <a:lnTo>
                    <a:pt x="5609793" y="17907"/>
                  </a:lnTo>
                  <a:lnTo>
                    <a:pt x="5613959" y="13741"/>
                  </a:lnTo>
                  <a:lnTo>
                    <a:pt x="5618124" y="9588"/>
                  </a:lnTo>
                  <a:lnTo>
                    <a:pt x="5622493" y="5207"/>
                  </a:lnTo>
                  <a:lnTo>
                    <a:pt x="5622696" y="4978"/>
                  </a:lnTo>
                  <a:lnTo>
                    <a:pt x="5622887" y="4749"/>
                  </a:lnTo>
                  <a:lnTo>
                    <a:pt x="5623623" y="3771"/>
                  </a:lnTo>
                  <a:lnTo>
                    <a:pt x="5623738" y="2730"/>
                  </a:lnTo>
                  <a:close/>
                </a:path>
                <a:path w="8163559" h="1562735">
                  <a:moveTo>
                    <a:pt x="6131611" y="1528419"/>
                  </a:moveTo>
                  <a:lnTo>
                    <a:pt x="6131014" y="1527340"/>
                  </a:lnTo>
                  <a:lnTo>
                    <a:pt x="6130417" y="1526260"/>
                  </a:lnTo>
                  <a:lnTo>
                    <a:pt x="6129490" y="1525816"/>
                  </a:lnTo>
                  <a:lnTo>
                    <a:pt x="6127420" y="1525930"/>
                  </a:lnTo>
                  <a:lnTo>
                    <a:pt x="6126823" y="1526362"/>
                  </a:lnTo>
                  <a:lnTo>
                    <a:pt x="6126251" y="1526921"/>
                  </a:lnTo>
                  <a:lnTo>
                    <a:pt x="6122047" y="1531137"/>
                  </a:lnTo>
                  <a:lnTo>
                    <a:pt x="6117844" y="1535341"/>
                  </a:lnTo>
                  <a:lnTo>
                    <a:pt x="6113627" y="1539544"/>
                  </a:lnTo>
                  <a:lnTo>
                    <a:pt x="6113462" y="1539709"/>
                  </a:lnTo>
                  <a:lnTo>
                    <a:pt x="6113297" y="1539862"/>
                  </a:lnTo>
                  <a:lnTo>
                    <a:pt x="6113005" y="1540129"/>
                  </a:lnTo>
                  <a:lnTo>
                    <a:pt x="6112827" y="1539887"/>
                  </a:lnTo>
                  <a:lnTo>
                    <a:pt x="6112700" y="1539659"/>
                  </a:lnTo>
                  <a:lnTo>
                    <a:pt x="6108395" y="1535341"/>
                  </a:lnTo>
                  <a:lnTo>
                    <a:pt x="6100115" y="1527098"/>
                  </a:lnTo>
                  <a:lnTo>
                    <a:pt x="6099899" y="1526882"/>
                  </a:lnTo>
                  <a:lnTo>
                    <a:pt x="6099695" y="1526654"/>
                  </a:lnTo>
                  <a:lnTo>
                    <a:pt x="6099454" y="1526463"/>
                  </a:lnTo>
                  <a:lnTo>
                    <a:pt x="6098603" y="1525778"/>
                  </a:lnTo>
                  <a:lnTo>
                    <a:pt x="6097625" y="1525676"/>
                  </a:lnTo>
                  <a:lnTo>
                    <a:pt x="6095670" y="1526438"/>
                  </a:lnTo>
                  <a:lnTo>
                    <a:pt x="6095035" y="1527187"/>
                  </a:lnTo>
                  <a:lnTo>
                    <a:pt x="6094768" y="1529334"/>
                  </a:lnTo>
                  <a:lnTo>
                    <a:pt x="6095123" y="1530159"/>
                  </a:lnTo>
                  <a:lnTo>
                    <a:pt x="6095873" y="1530908"/>
                  </a:lnTo>
                  <a:lnTo>
                    <a:pt x="6100076" y="1535099"/>
                  </a:lnTo>
                  <a:lnTo>
                    <a:pt x="6104280" y="1539328"/>
                  </a:lnTo>
                  <a:lnTo>
                    <a:pt x="6108662" y="1543710"/>
                  </a:lnTo>
                  <a:lnTo>
                    <a:pt x="6108903" y="1543837"/>
                  </a:lnTo>
                  <a:lnTo>
                    <a:pt x="6109195" y="1544040"/>
                  </a:lnTo>
                  <a:lnTo>
                    <a:pt x="6107277" y="1545932"/>
                  </a:lnTo>
                  <a:lnTo>
                    <a:pt x="6105537" y="1547647"/>
                  </a:lnTo>
                  <a:lnTo>
                    <a:pt x="6103810" y="1549374"/>
                  </a:lnTo>
                  <a:lnTo>
                    <a:pt x="6101105" y="1552079"/>
                  </a:lnTo>
                  <a:lnTo>
                    <a:pt x="6098387" y="1554784"/>
                  </a:lnTo>
                  <a:lnTo>
                    <a:pt x="6095695" y="1557502"/>
                  </a:lnTo>
                  <a:lnTo>
                    <a:pt x="6094476" y="1558734"/>
                  </a:lnTo>
                  <a:lnTo>
                    <a:pt x="6094590" y="1560664"/>
                  </a:lnTo>
                  <a:lnTo>
                    <a:pt x="6097105" y="1562709"/>
                  </a:lnTo>
                  <a:lnTo>
                    <a:pt x="6098641" y="1562582"/>
                  </a:lnTo>
                  <a:lnTo>
                    <a:pt x="6104090" y="1557159"/>
                  </a:lnTo>
                  <a:lnTo>
                    <a:pt x="6108344" y="1552905"/>
                  </a:lnTo>
                  <a:lnTo>
                    <a:pt x="6112599" y="1548663"/>
                  </a:lnTo>
                  <a:lnTo>
                    <a:pt x="6112764" y="1548498"/>
                  </a:lnTo>
                  <a:lnTo>
                    <a:pt x="6112942" y="1548333"/>
                  </a:lnTo>
                  <a:lnTo>
                    <a:pt x="6113183" y="1548104"/>
                  </a:lnTo>
                  <a:lnTo>
                    <a:pt x="6113361" y="1548333"/>
                  </a:lnTo>
                  <a:lnTo>
                    <a:pt x="6113500" y="1548523"/>
                  </a:lnTo>
                  <a:lnTo>
                    <a:pt x="6117806" y="1552854"/>
                  </a:lnTo>
                  <a:lnTo>
                    <a:pt x="6121946" y="1557007"/>
                  </a:lnTo>
                  <a:lnTo>
                    <a:pt x="6126340" y="1561414"/>
                  </a:lnTo>
                  <a:lnTo>
                    <a:pt x="6126619" y="1561668"/>
                  </a:lnTo>
                  <a:lnTo>
                    <a:pt x="6126924" y="1561871"/>
                  </a:lnTo>
                  <a:lnTo>
                    <a:pt x="6127788" y="1562468"/>
                  </a:lnTo>
                  <a:lnTo>
                    <a:pt x="6128728" y="1562569"/>
                  </a:lnTo>
                  <a:lnTo>
                    <a:pt x="6130645" y="1561630"/>
                  </a:lnTo>
                  <a:lnTo>
                    <a:pt x="6131204" y="1560868"/>
                  </a:lnTo>
                  <a:lnTo>
                    <a:pt x="6131306" y="1559775"/>
                  </a:lnTo>
                  <a:lnTo>
                    <a:pt x="6131407" y="1558683"/>
                  </a:lnTo>
                  <a:lnTo>
                    <a:pt x="6130912" y="1557870"/>
                  </a:lnTo>
                  <a:lnTo>
                    <a:pt x="6126010" y="1552981"/>
                  </a:lnTo>
                  <a:lnTo>
                    <a:pt x="6121844" y="1548815"/>
                  </a:lnTo>
                  <a:lnTo>
                    <a:pt x="6117514" y="1544497"/>
                  </a:lnTo>
                  <a:lnTo>
                    <a:pt x="6117298" y="1544383"/>
                  </a:lnTo>
                  <a:lnTo>
                    <a:pt x="6117107" y="1544243"/>
                  </a:lnTo>
                  <a:lnTo>
                    <a:pt x="6117069" y="1544066"/>
                  </a:lnTo>
                  <a:lnTo>
                    <a:pt x="6117260" y="1543837"/>
                  </a:lnTo>
                  <a:lnTo>
                    <a:pt x="6117501" y="1543748"/>
                  </a:lnTo>
                  <a:lnTo>
                    <a:pt x="6117666" y="1543583"/>
                  </a:lnTo>
                  <a:lnTo>
                    <a:pt x="6121832" y="1539430"/>
                  </a:lnTo>
                  <a:lnTo>
                    <a:pt x="6125997" y="1535264"/>
                  </a:lnTo>
                  <a:lnTo>
                    <a:pt x="6130150" y="1531099"/>
                  </a:lnTo>
                  <a:lnTo>
                    <a:pt x="6130366" y="1530896"/>
                  </a:lnTo>
                  <a:lnTo>
                    <a:pt x="6130569" y="1530667"/>
                  </a:lnTo>
                  <a:lnTo>
                    <a:pt x="6130760" y="1530426"/>
                  </a:lnTo>
                  <a:lnTo>
                    <a:pt x="6131496" y="1529461"/>
                  </a:lnTo>
                  <a:lnTo>
                    <a:pt x="6131611" y="1528419"/>
                  </a:lnTo>
                  <a:close/>
                </a:path>
                <a:path w="8163559" h="1562735">
                  <a:moveTo>
                    <a:pt x="6131611" y="1147000"/>
                  </a:moveTo>
                  <a:lnTo>
                    <a:pt x="6130417" y="1144841"/>
                  </a:lnTo>
                  <a:lnTo>
                    <a:pt x="6129490" y="1144384"/>
                  </a:lnTo>
                  <a:lnTo>
                    <a:pt x="6127420" y="1144498"/>
                  </a:lnTo>
                  <a:lnTo>
                    <a:pt x="6126823" y="1144943"/>
                  </a:lnTo>
                  <a:lnTo>
                    <a:pt x="6126251" y="1145501"/>
                  </a:lnTo>
                  <a:lnTo>
                    <a:pt x="6122047" y="1149718"/>
                  </a:lnTo>
                  <a:lnTo>
                    <a:pt x="6117844" y="1153922"/>
                  </a:lnTo>
                  <a:lnTo>
                    <a:pt x="6113627" y="1158125"/>
                  </a:lnTo>
                  <a:lnTo>
                    <a:pt x="6113462" y="1158290"/>
                  </a:lnTo>
                  <a:lnTo>
                    <a:pt x="6113297" y="1158443"/>
                  </a:lnTo>
                  <a:lnTo>
                    <a:pt x="6113005" y="1158709"/>
                  </a:lnTo>
                  <a:lnTo>
                    <a:pt x="6112827" y="1158468"/>
                  </a:lnTo>
                  <a:lnTo>
                    <a:pt x="6112700" y="1158227"/>
                  </a:lnTo>
                  <a:lnTo>
                    <a:pt x="6108395" y="1153922"/>
                  </a:lnTo>
                  <a:lnTo>
                    <a:pt x="6100115" y="1145667"/>
                  </a:lnTo>
                  <a:lnTo>
                    <a:pt x="6099899" y="1145463"/>
                  </a:lnTo>
                  <a:lnTo>
                    <a:pt x="6099695" y="1145235"/>
                  </a:lnTo>
                  <a:lnTo>
                    <a:pt x="6099454" y="1145044"/>
                  </a:lnTo>
                  <a:lnTo>
                    <a:pt x="6098603" y="1144358"/>
                  </a:lnTo>
                  <a:lnTo>
                    <a:pt x="6097625" y="1144257"/>
                  </a:lnTo>
                  <a:lnTo>
                    <a:pt x="6095670" y="1145019"/>
                  </a:lnTo>
                  <a:lnTo>
                    <a:pt x="6095035" y="1145768"/>
                  </a:lnTo>
                  <a:lnTo>
                    <a:pt x="6094895" y="1146860"/>
                  </a:lnTo>
                  <a:lnTo>
                    <a:pt x="6094768" y="1147914"/>
                  </a:lnTo>
                  <a:lnTo>
                    <a:pt x="6095123" y="1148740"/>
                  </a:lnTo>
                  <a:lnTo>
                    <a:pt x="6100076" y="1153680"/>
                  </a:lnTo>
                  <a:lnTo>
                    <a:pt x="6104280" y="1157897"/>
                  </a:lnTo>
                  <a:lnTo>
                    <a:pt x="6108662" y="1162291"/>
                  </a:lnTo>
                  <a:lnTo>
                    <a:pt x="6108903" y="1162418"/>
                  </a:lnTo>
                  <a:lnTo>
                    <a:pt x="6109195" y="1162608"/>
                  </a:lnTo>
                  <a:lnTo>
                    <a:pt x="6107277" y="1164513"/>
                  </a:lnTo>
                  <a:lnTo>
                    <a:pt x="6105537" y="1166228"/>
                  </a:lnTo>
                  <a:lnTo>
                    <a:pt x="6103810" y="1167955"/>
                  </a:lnTo>
                  <a:lnTo>
                    <a:pt x="6101105" y="1170660"/>
                  </a:lnTo>
                  <a:lnTo>
                    <a:pt x="6098387" y="1173365"/>
                  </a:lnTo>
                  <a:lnTo>
                    <a:pt x="6095695" y="1176083"/>
                  </a:lnTo>
                  <a:lnTo>
                    <a:pt x="6094476" y="1177315"/>
                  </a:lnTo>
                  <a:lnTo>
                    <a:pt x="6094590" y="1179245"/>
                  </a:lnTo>
                  <a:lnTo>
                    <a:pt x="6097105" y="1181290"/>
                  </a:lnTo>
                  <a:lnTo>
                    <a:pt x="6098641" y="1181163"/>
                  </a:lnTo>
                  <a:lnTo>
                    <a:pt x="6104090" y="1175740"/>
                  </a:lnTo>
                  <a:lnTo>
                    <a:pt x="6108344" y="1171486"/>
                  </a:lnTo>
                  <a:lnTo>
                    <a:pt x="6112599" y="1167244"/>
                  </a:lnTo>
                  <a:lnTo>
                    <a:pt x="6112764" y="1167079"/>
                  </a:lnTo>
                  <a:lnTo>
                    <a:pt x="6112942" y="1166914"/>
                  </a:lnTo>
                  <a:lnTo>
                    <a:pt x="6113183" y="1166685"/>
                  </a:lnTo>
                  <a:lnTo>
                    <a:pt x="6113361" y="1166914"/>
                  </a:lnTo>
                  <a:lnTo>
                    <a:pt x="6113500" y="1167104"/>
                  </a:lnTo>
                  <a:lnTo>
                    <a:pt x="6117806" y="1171422"/>
                  </a:lnTo>
                  <a:lnTo>
                    <a:pt x="6121946" y="1175575"/>
                  </a:lnTo>
                  <a:lnTo>
                    <a:pt x="6126340" y="1179995"/>
                  </a:lnTo>
                  <a:lnTo>
                    <a:pt x="6126619" y="1180249"/>
                  </a:lnTo>
                  <a:lnTo>
                    <a:pt x="6126924" y="1180452"/>
                  </a:lnTo>
                  <a:lnTo>
                    <a:pt x="6127788" y="1181036"/>
                  </a:lnTo>
                  <a:lnTo>
                    <a:pt x="6128728" y="1181150"/>
                  </a:lnTo>
                  <a:lnTo>
                    <a:pt x="6130645" y="1180211"/>
                  </a:lnTo>
                  <a:lnTo>
                    <a:pt x="6131204" y="1179449"/>
                  </a:lnTo>
                  <a:lnTo>
                    <a:pt x="6131306" y="1178356"/>
                  </a:lnTo>
                  <a:lnTo>
                    <a:pt x="6131407" y="1177264"/>
                  </a:lnTo>
                  <a:lnTo>
                    <a:pt x="6130912" y="1176451"/>
                  </a:lnTo>
                  <a:lnTo>
                    <a:pt x="6126010" y="1171562"/>
                  </a:lnTo>
                  <a:lnTo>
                    <a:pt x="6121844" y="1167396"/>
                  </a:lnTo>
                  <a:lnTo>
                    <a:pt x="6117514" y="1163078"/>
                  </a:lnTo>
                  <a:lnTo>
                    <a:pt x="6117298" y="1162964"/>
                  </a:lnTo>
                  <a:lnTo>
                    <a:pt x="6117107" y="1162824"/>
                  </a:lnTo>
                  <a:lnTo>
                    <a:pt x="6117069" y="1162634"/>
                  </a:lnTo>
                  <a:lnTo>
                    <a:pt x="6117260" y="1162418"/>
                  </a:lnTo>
                  <a:lnTo>
                    <a:pt x="6117501" y="1162329"/>
                  </a:lnTo>
                  <a:lnTo>
                    <a:pt x="6117666" y="1162164"/>
                  </a:lnTo>
                  <a:lnTo>
                    <a:pt x="6131496" y="1148029"/>
                  </a:lnTo>
                  <a:lnTo>
                    <a:pt x="6131611" y="1147000"/>
                  </a:lnTo>
                  <a:close/>
                </a:path>
                <a:path w="8163559" h="1562735">
                  <a:moveTo>
                    <a:pt x="6131611" y="765581"/>
                  </a:moveTo>
                  <a:lnTo>
                    <a:pt x="6130417" y="763422"/>
                  </a:lnTo>
                  <a:lnTo>
                    <a:pt x="6129490" y="762965"/>
                  </a:lnTo>
                  <a:lnTo>
                    <a:pt x="6127420" y="763079"/>
                  </a:lnTo>
                  <a:lnTo>
                    <a:pt x="6126823" y="763524"/>
                  </a:lnTo>
                  <a:lnTo>
                    <a:pt x="6126251" y="764082"/>
                  </a:lnTo>
                  <a:lnTo>
                    <a:pt x="6122047" y="768299"/>
                  </a:lnTo>
                  <a:lnTo>
                    <a:pt x="6117844" y="772502"/>
                  </a:lnTo>
                  <a:lnTo>
                    <a:pt x="6113627" y="776706"/>
                  </a:lnTo>
                  <a:lnTo>
                    <a:pt x="6113462" y="776859"/>
                  </a:lnTo>
                  <a:lnTo>
                    <a:pt x="6113297" y="777011"/>
                  </a:lnTo>
                  <a:lnTo>
                    <a:pt x="6113005" y="777290"/>
                  </a:lnTo>
                  <a:lnTo>
                    <a:pt x="6112827" y="777049"/>
                  </a:lnTo>
                  <a:lnTo>
                    <a:pt x="6112700" y="776808"/>
                  </a:lnTo>
                  <a:lnTo>
                    <a:pt x="6108395" y="772502"/>
                  </a:lnTo>
                  <a:lnTo>
                    <a:pt x="6100115" y="764247"/>
                  </a:lnTo>
                  <a:lnTo>
                    <a:pt x="6099899" y="764032"/>
                  </a:lnTo>
                  <a:lnTo>
                    <a:pt x="6099695" y="763816"/>
                  </a:lnTo>
                  <a:lnTo>
                    <a:pt x="6099454" y="763625"/>
                  </a:lnTo>
                  <a:lnTo>
                    <a:pt x="6098603" y="762939"/>
                  </a:lnTo>
                  <a:lnTo>
                    <a:pt x="6097625" y="762838"/>
                  </a:lnTo>
                  <a:lnTo>
                    <a:pt x="6095670" y="763600"/>
                  </a:lnTo>
                  <a:lnTo>
                    <a:pt x="6095035" y="764349"/>
                  </a:lnTo>
                  <a:lnTo>
                    <a:pt x="6094895" y="765441"/>
                  </a:lnTo>
                  <a:lnTo>
                    <a:pt x="6094768" y="766483"/>
                  </a:lnTo>
                  <a:lnTo>
                    <a:pt x="6095123" y="767321"/>
                  </a:lnTo>
                  <a:lnTo>
                    <a:pt x="6100076" y="772261"/>
                  </a:lnTo>
                  <a:lnTo>
                    <a:pt x="6104280" y="776478"/>
                  </a:lnTo>
                  <a:lnTo>
                    <a:pt x="6108662" y="780872"/>
                  </a:lnTo>
                  <a:lnTo>
                    <a:pt x="6108903" y="780999"/>
                  </a:lnTo>
                  <a:lnTo>
                    <a:pt x="6109195" y="781189"/>
                  </a:lnTo>
                  <a:lnTo>
                    <a:pt x="6107277" y="783082"/>
                  </a:lnTo>
                  <a:lnTo>
                    <a:pt x="6105537" y="784809"/>
                  </a:lnTo>
                  <a:lnTo>
                    <a:pt x="6103810" y="786536"/>
                  </a:lnTo>
                  <a:lnTo>
                    <a:pt x="6101105" y="789241"/>
                  </a:lnTo>
                  <a:lnTo>
                    <a:pt x="6098387" y="791946"/>
                  </a:lnTo>
                  <a:lnTo>
                    <a:pt x="6095695" y="794664"/>
                  </a:lnTo>
                  <a:lnTo>
                    <a:pt x="6094476" y="795896"/>
                  </a:lnTo>
                  <a:lnTo>
                    <a:pt x="6094590" y="797826"/>
                  </a:lnTo>
                  <a:lnTo>
                    <a:pt x="6097105" y="799871"/>
                  </a:lnTo>
                  <a:lnTo>
                    <a:pt x="6098641" y="799744"/>
                  </a:lnTo>
                  <a:lnTo>
                    <a:pt x="6104090" y="794321"/>
                  </a:lnTo>
                  <a:lnTo>
                    <a:pt x="6108344" y="790067"/>
                  </a:lnTo>
                  <a:lnTo>
                    <a:pt x="6112599" y="785825"/>
                  </a:lnTo>
                  <a:lnTo>
                    <a:pt x="6112764" y="785660"/>
                  </a:lnTo>
                  <a:lnTo>
                    <a:pt x="6112942" y="785495"/>
                  </a:lnTo>
                  <a:lnTo>
                    <a:pt x="6113183" y="785266"/>
                  </a:lnTo>
                  <a:lnTo>
                    <a:pt x="6113361" y="785482"/>
                  </a:lnTo>
                  <a:lnTo>
                    <a:pt x="6113500" y="785685"/>
                  </a:lnTo>
                  <a:lnTo>
                    <a:pt x="6117806" y="790003"/>
                  </a:lnTo>
                  <a:lnTo>
                    <a:pt x="6128728" y="799731"/>
                  </a:lnTo>
                  <a:lnTo>
                    <a:pt x="6130645" y="798791"/>
                  </a:lnTo>
                  <a:lnTo>
                    <a:pt x="6131204" y="798029"/>
                  </a:lnTo>
                  <a:lnTo>
                    <a:pt x="6131306" y="796937"/>
                  </a:lnTo>
                  <a:lnTo>
                    <a:pt x="6131407" y="795845"/>
                  </a:lnTo>
                  <a:lnTo>
                    <a:pt x="6130912" y="795032"/>
                  </a:lnTo>
                  <a:lnTo>
                    <a:pt x="6126010" y="790143"/>
                  </a:lnTo>
                  <a:lnTo>
                    <a:pt x="6121844" y="785977"/>
                  </a:lnTo>
                  <a:lnTo>
                    <a:pt x="6117514" y="781659"/>
                  </a:lnTo>
                  <a:lnTo>
                    <a:pt x="6117298" y="781545"/>
                  </a:lnTo>
                  <a:lnTo>
                    <a:pt x="6117107" y="781405"/>
                  </a:lnTo>
                  <a:lnTo>
                    <a:pt x="6117069" y="781215"/>
                  </a:lnTo>
                  <a:lnTo>
                    <a:pt x="6117260" y="780999"/>
                  </a:lnTo>
                  <a:lnTo>
                    <a:pt x="6117501" y="780910"/>
                  </a:lnTo>
                  <a:lnTo>
                    <a:pt x="6117666" y="780745"/>
                  </a:lnTo>
                  <a:lnTo>
                    <a:pt x="6131496" y="766610"/>
                  </a:lnTo>
                  <a:lnTo>
                    <a:pt x="6131611" y="765581"/>
                  </a:lnTo>
                  <a:close/>
                </a:path>
                <a:path w="8163559" h="1562735">
                  <a:moveTo>
                    <a:pt x="6131611" y="384149"/>
                  </a:moveTo>
                  <a:lnTo>
                    <a:pt x="6130417" y="382003"/>
                  </a:lnTo>
                  <a:lnTo>
                    <a:pt x="6129490" y="381546"/>
                  </a:lnTo>
                  <a:lnTo>
                    <a:pt x="6127420" y="381660"/>
                  </a:lnTo>
                  <a:lnTo>
                    <a:pt x="6126823" y="382092"/>
                  </a:lnTo>
                  <a:lnTo>
                    <a:pt x="6126251" y="382663"/>
                  </a:lnTo>
                  <a:lnTo>
                    <a:pt x="6122047" y="386867"/>
                  </a:lnTo>
                  <a:lnTo>
                    <a:pt x="6117844" y="391071"/>
                  </a:lnTo>
                  <a:lnTo>
                    <a:pt x="6113627" y="395274"/>
                  </a:lnTo>
                  <a:lnTo>
                    <a:pt x="6113462" y="395439"/>
                  </a:lnTo>
                  <a:lnTo>
                    <a:pt x="6113297" y="395592"/>
                  </a:lnTo>
                  <a:lnTo>
                    <a:pt x="6113005" y="395859"/>
                  </a:lnTo>
                  <a:lnTo>
                    <a:pt x="6112827" y="395617"/>
                  </a:lnTo>
                  <a:lnTo>
                    <a:pt x="6112700" y="395389"/>
                  </a:lnTo>
                  <a:lnTo>
                    <a:pt x="6108395" y="391083"/>
                  </a:lnTo>
                  <a:lnTo>
                    <a:pt x="6100115" y="382828"/>
                  </a:lnTo>
                  <a:lnTo>
                    <a:pt x="6099899" y="382612"/>
                  </a:lnTo>
                  <a:lnTo>
                    <a:pt x="6099695" y="382397"/>
                  </a:lnTo>
                  <a:lnTo>
                    <a:pt x="6099454" y="382206"/>
                  </a:lnTo>
                  <a:lnTo>
                    <a:pt x="6098603" y="381508"/>
                  </a:lnTo>
                  <a:lnTo>
                    <a:pt x="6097625" y="381419"/>
                  </a:lnTo>
                  <a:lnTo>
                    <a:pt x="6095670" y="382181"/>
                  </a:lnTo>
                  <a:lnTo>
                    <a:pt x="6095035" y="382917"/>
                  </a:lnTo>
                  <a:lnTo>
                    <a:pt x="6094895" y="384022"/>
                  </a:lnTo>
                  <a:lnTo>
                    <a:pt x="6094768" y="385064"/>
                  </a:lnTo>
                  <a:lnTo>
                    <a:pt x="6095123" y="385902"/>
                  </a:lnTo>
                  <a:lnTo>
                    <a:pt x="6100076" y="390842"/>
                  </a:lnTo>
                  <a:lnTo>
                    <a:pt x="6104280" y="395058"/>
                  </a:lnTo>
                  <a:lnTo>
                    <a:pt x="6108662" y="399453"/>
                  </a:lnTo>
                  <a:lnTo>
                    <a:pt x="6108903" y="399567"/>
                  </a:lnTo>
                  <a:lnTo>
                    <a:pt x="6109195" y="399770"/>
                  </a:lnTo>
                  <a:lnTo>
                    <a:pt x="6107277" y="401662"/>
                  </a:lnTo>
                  <a:lnTo>
                    <a:pt x="6105537" y="403390"/>
                  </a:lnTo>
                  <a:lnTo>
                    <a:pt x="6103810" y="405117"/>
                  </a:lnTo>
                  <a:lnTo>
                    <a:pt x="6101105" y="407822"/>
                  </a:lnTo>
                  <a:lnTo>
                    <a:pt x="6098387" y="410514"/>
                  </a:lnTo>
                  <a:lnTo>
                    <a:pt x="6095695" y="413245"/>
                  </a:lnTo>
                  <a:lnTo>
                    <a:pt x="6094476" y="414477"/>
                  </a:lnTo>
                  <a:lnTo>
                    <a:pt x="6094590" y="416407"/>
                  </a:lnTo>
                  <a:lnTo>
                    <a:pt x="6097105" y="418452"/>
                  </a:lnTo>
                  <a:lnTo>
                    <a:pt x="6098641" y="418325"/>
                  </a:lnTo>
                  <a:lnTo>
                    <a:pt x="6104090" y="412902"/>
                  </a:lnTo>
                  <a:lnTo>
                    <a:pt x="6108344" y="408647"/>
                  </a:lnTo>
                  <a:lnTo>
                    <a:pt x="6112599" y="404393"/>
                  </a:lnTo>
                  <a:lnTo>
                    <a:pt x="6112764" y="404228"/>
                  </a:lnTo>
                  <a:lnTo>
                    <a:pt x="6112942" y="404075"/>
                  </a:lnTo>
                  <a:lnTo>
                    <a:pt x="6113183" y="403847"/>
                  </a:lnTo>
                  <a:lnTo>
                    <a:pt x="6113361" y="404063"/>
                  </a:lnTo>
                  <a:lnTo>
                    <a:pt x="6113500" y="404266"/>
                  </a:lnTo>
                  <a:lnTo>
                    <a:pt x="6117806" y="408584"/>
                  </a:lnTo>
                  <a:lnTo>
                    <a:pt x="6121946" y="412737"/>
                  </a:lnTo>
                  <a:lnTo>
                    <a:pt x="6126340" y="417144"/>
                  </a:lnTo>
                  <a:lnTo>
                    <a:pt x="6126619" y="417398"/>
                  </a:lnTo>
                  <a:lnTo>
                    <a:pt x="6126924" y="417601"/>
                  </a:lnTo>
                  <a:lnTo>
                    <a:pt x="6127788" y="418198"/>
                  </a:lnTo>
                  <a:lnTo>
                    <a:pt x="6128728" y="418312"/>
                  </a:lnTo>
                  <a:lnTo>
                    <a:pt x="6130645" y="417372"/>
                  </a:lnTo>
                  <a:lnTo>
                    <a:pt x="6131204" y="416610"/>
                  </a:lnTo>
                  <a:lnTo>
                    <a:pt x="6131306" y="415518"/>
                  </a:lnTo>
                  <a:lnTo>
                    <a:pt x="6131407" y="414426"/>
                  </a:lnTo>
                  <a:lnTo>
                    <a:pt x="6130912" y="413613"/>
                  </a:lnTo>
                  <a:lnTo>
                    <a:pt x="6126010" y="408724"/>
                  </a:lnTo>
                  <a:lnTo>
                    <a:pt x="6121844" y="404558"/>
                  </a:lnTo>
                  <a:lnTo>
                    <a:pt x="6117514" y="400240"/>
                  </a:lnTo>
                  <a:lnTo>
                    <a:pt x="6117298" y="400126"/>
                  </a:lnTo>
                  <a:lnTo>
                    <a:pt x="6117107" y="399986"/>
                  </a:lnTo>
                  <a:lnTo>
                    <a:pt x="6117069" y="399796"/>
                  </a:lnTo>
                  <a:lnTo>
                    <a:pt x="6117260" y="399580"/>
                  </a:lnTo>
                  <a:lnTo>
                    <a:pt x="6117501" y="399491"/>
                  </a:lnTo>
                  <a:lnTo>
                    <a:pt x="6117666" y="399326"/>
                  </a:lnTo>
                  <a:lnTo>
                    <a:pt x="6131496" y="385191"/>
                  </a:lnTo>
                  <a:lnTo>
                    <a:pt x="6131611" y="384149"/>
                  </a:lnTo>
                  <a:close/>
                </a:path>
                <a:path w="8163559" h="1562735">
                  <a:moveTo>
                    <a:pt x="6131611" y="2730"/>
                  </a:moveTo>
                  <a:lnTo>
                    <a:pt x="6130417" y="584"/>
                  </a:lnTo>
                  <a:lnTo>
                    <a:pt x="6129490" y="127"/>
                  </a:lnTo>
                  <a:lnTo>
                    <a:pt x="6127420" y="241"/>
                  </a:lnTo>
                  <a:lnTo>
                    <a:pt x="6126823" y="673"/>
                  </a:lnTo>
                  <a:lnTo>
                    <a:pt x="6126251" y="1244"/>
                  </a:lnTo>
                  <a:lnTo>
                    <a:pt x="6122047" y="5448"/>
                  </a:lnTo>
                  <a:lnTo>
                    <a:pt x="6117844" y="9652"/>
                  </a:lnTo>
                  <a:lnTo>
                    <a:pt x="6113627" y="13855"/>
                  </a:lnTo>
                  <a:lnTo>
                    <a:pt x="6113462" y="14020"/>
                  </a:lnTo>
                  <a:lnTo>
                    <a:pt x="6113297" y="14173"/>
                  </a:lnTo>
                  <a:lnTo>
                    <a:pt x="6113005" y="14439"/>
                  </a:lnTo>
                  <a:lnTo>
                    <a:pt x="6112827" y="14198"/>
                  </a:lnTo>
                  <a:lnTo>
                    <a:pt x="6112700" y="13970"/>
                  </a:lnTo>
                  <a:lnTo>
                    <a:pt x="6108395" y="9652"/>
                  </a:lnTo>
                  <a:lnTo>
                    <a:pt x="6100115" y="1409"/>
                  </a:lnTo>
                  <a:lnTo>
                    <a:pt x="6099899" y="1193"/>
                  </a:lnTo>
                  <a:lnTo>
                    <a:pt x="6099695" y="965"/>
                  </a:lnTo>
                  <a:lnTo>
                    <a:pt x="6099454" y="787"/>
                  </a:lnTo>
                  <a:lnTo>
                    <a:pt x="6098603" y="88"/>
                  </a:lnTo>
                  <a:lnTo>
                    <a:pt x="6097625" y="0"/>
                  </a:lnTo>
                  <a:lnTo>
                    <a:pt x="6095670" y="762"/>
                  </a:lnTo>
                  <a:lnTo>
                    <a:pt x="6095035" y="1498"/>
                  </a:lnTo>
                  <a:lnTo>
                    <a:pt x="6094895" y="2603"/>
                  </a:lnTo>
                  <a:lnTo>
                    <a:pt x="6094768" y="3644"/>
                  </a:lnTo>
                  <a:lnTo>
                    <a:pt x="6095123" y="4483"/>
                  </a:lnTo>
                  <a:lnTo>
                    <a:pt x="6100076" y="9423"/>
                  </a:lnTo>
                  <a:lnTo>
                    <a:pt x="6104280" y="13639"/>
                  </a:lnTo>
                  <a:lnTo>
                    <a:pt x="6108662" y="18034"/>
                  </a:lnTo>
                  <a:lnTo>
                    <a:pt x="6108903" y="18148"/>
                  </a:lnTo>
                  <a:lnTo>
                    <a:pt x="6109195" y="18351"/>
                  </a:lnTo>
                  <a:lnTo>
                    <a:pt x="6107277" y="20243"/>
                  </a:lnTo>
                  <a:lnTo>
                    <a:pt x="6105537" y="21958"/>
                  </a:lnTo>
                  <a:lnTo>
                    <a:pt x="6103810" y="23685"/>
                  </a:lnTo>
                  <a:lnTo>
                    <a:pt x="6101105" y="26403"/>
                  </a:lnTo>
                  <a:lnTo>
                    <a:pt x="6098387" y="29095"/>
                  </a:lnTo>
                  <a:lnTo>
                    <a:pt x="6095695" y="31826"/>
                  </a:lnTo>
                  <a:lnTo>
                    <a:pt x="6094476" y="33058"/>
                  </a:lnTo>
                  <a:lnTo>
                    <a:pt x="6094590" y="34988"/>
                  </a:lnTo>
                  <a:lnTo>
                    <a:pt x="6097105" y="37020"/>
                  </a:lnTo>
                  <a:lnTo>
                    <a:pt x="6098641" y="36906"/>
                  </a:lnTo>
                  <a:lnTo>
                    <a:pt x="6104090" y="31483"/>
                  </a:lnTo>
                  <a:lnTo>
                    <a:pt x="6108344" y="27228"/>
                  </a:lnTo>
                  <a:lnTo>
                    <a:pt x="6112599" y="22974"/>
                  </a:lnTo>
                  <a:lnTo>
                    <a:pt x="6112764" y="22809"/>
                  </a:lnTo>
                  <a:lnTo>
                    <a:pt x="6112942" y="22656"/>
                  </a:lnTo>
                  <a:lnTo>
                    <a:pt x="6113183" y="22428"/>
                  </a:lnTo>
                  <a:lnTo>
                    <a:pt x="6113361" y="22644"/>
                  </a:lnTo>
                  <a:lnTo>
                    <a:pt x="6113500" y="22847"/>
                  </a:lnTo>
                  <a:lnTo>
                    <a:pt x="6117806" y="27165"/>
                  </a:lnTo>
                  <a:lnTo>
                    <a:pt x="6121946" y="31318"/>
                  </a:lnTo>
                  <a:lnTo>
                    <a:pt x="6126340" y="35725"/>
                  </a:lnTo>
                  <a:lnTo>
                    <a:pt x="6126619" y="35979"/>
                  </a:lnTo>
                  <a:lnTo>
                    <a:pt x="6126924" y="36182"/>
                  </a:lnTo>
                  <a:lnTo>
                    <a:pt x="6127788" y="36779"/>
                  </a:lnTo>
                  <a:lnTo>
                    <a:pt x="6128728" y="36880"/>
                  </a:lnTo>
                  <a:lnTo>
                    <a:pt x="6130645" y="35953"/>
                  </a:lnTo>
                  <a:lnTo>
                    <a:pt x="6131204" y="35179"/>
                  </a:lnTo>
                  <a:lnTo>
                    <a:pt x="6131306" y="34086"/>
                  </a:lnTo>
                  <a:lnTo>
                    <a:pt x="6131407" y="32994"/>
                  </a:lnTo>
                  <a:lnTo>
                    <a:pt x="6130912" y="32194"/>
                  </a:lnTo>
                  <a:lnTo>
                    <a:pt x="6126010" y="27305"/>
                  </a:lnTo>
                  <a:lnTo>
                    <a:pt x="6121844" y="23139"/>
                  </a:lnTo>
                  <a:lnTo>
                    <a:pt x="6117514" y="18808"/>
                  </a:lnTo>
                  <a:lnTo>
                    <a:pt x="6117298" y="18694"/>
                  </a:lnTo>
                  <a:lnTo>
                    <a:pt x="6117107" y="18567"/>
                  </a:lnTo>
                  <a:lnTo>
                    <a:pt x="6117069" y="18376"/>
                  </a:lnTo>
                  <a:lnTo>
                    <a:pt x="6117260" y="18161"/>
                  </a:lnTo>
                  <a:lnTo>
                    <a:pt x="6117501" y="18072"/>
                  </a:lnTo>
                  <a:lnTo>
                    <a:pt x="6117666" y="17907"/>
                  </a:lnTo>
                  <a:lnTo>
                    <a:pt x="6121832" y="13741"/>
                  </a:lnTo>
                  <a:lnTo>
                    <a:pt x="6125997" y="9588"/>
                  </a:lnTo>
                  <a:lnTo>
                    <a:pt x="6130366" y="5207"/>
                  </a:lnTo>
                  <a:lnTo>
                    <a:pt x="6130569" y="4978"/>
                  </a:lnTo>
                  <a:lnTo>
                    <a:pt x="6130760" y="4749"/>
                  </a:lnTo>
                  <a:lnTo>
                    <a:pt x="6131496" y="3771"/>
                  </a:lnTo>
                  <a:lnTo>
                    <a:pt x="6131611" y="2730"/>
                  </a:lnTo>
                  <a:close/>
                </a:path>
                <a:path w="8163559" h="1562735">
                  <a:moveTo>
                    <a:pt x="6639484" y="1147000"/>
                  </a:moveTo>
                  <a:lnTo>
                    <a:pt x="6638290" y="1144841"/>
                  </a:lnTo>
                  <a:lnTo>
                    <a:pt x="6637363" y="1144384"/>
                  </a:lnTo>
                  <a:lnTo>
                    <a:pt x="6635293" y="1144498"/>
                  </a:lnTo>
                  <a:lnTo>
                    <a:pt x="6634696" y="1144943"/>
                  </a:lnTo>
                  <a:lnTo>
                    <a:pt x="6634124" y="1145501"/>
                  </a:lnTo>
                  <a:lnTo>
                    <a:pt x="6629921" y="1149718"/>
                  </a:lnTo>
                  <a:lnTo>
                    <a:pt x="6625717" y="1153922"/>
                  </a:lnTo>
                  <a:lnTo>
                    <a:pt x="6621500" y="1158125"/>
                  </a:lnTo>
                  <a:lnTo>
                    <a:pt x="6621335" y="1158290"/>
                  </a:lnTo>
                  <a:lnTo>
                    <a:pt x="6621170" y="1158443"/>
                  </a:lnTo>
                  <a:lnTo>
                    <a:pt x="6620891" y="1158709"/>
                  </a:lnTo>
                  <a:lnTo>
                    <a:pt x="6620700" y="1158468"/>
                  </a:lnTo>
                  <a:lnTo>
                    <a:pt x="6620573" y="1158227"/>
                  </a:lnTo>
                  <a:lnTo>
                    <a:pt x="6616255" y="1153922"/>
                  </a:lnTo>
                  <a:lnTo>
                    <a:pt x="6607988" y="1145667"/>
                  </a:lnTo>
                  <a:lnTo>
                    <a:pt x="6607772" y="1145463"/>
                  </a:lnTo>
                  <a:lnTo>
                    <a:pt x="6607569" y="1145235"/>
                  </a:lnTo>
                  <a:lnTo>
                    <a:pt x="6606476" y="1144358"/>
                  </a:lnTo>
                  <a:lnTo>
                    <a:pt x="6605498" y="1144257"/>
                  </a:lnTo>
                  <a:lnTo>
                    <a:pt x="6603543" y="1145019"/>
                  </a:lnTo>
                  <a:lnTo>
                    <a:pt x="6602908" y="1145768"/>
                  </a:lnTo>
                  <a:lnTo>
                    <a:pt x="6602768" y="1146860"/>
                  </a:lnTo>
                  <a:lnTo>
                    <a:pt x="6602641" y="1147914"/>
                  </a:lnTo>
                  <a:lnTo>
                    <a:pt x="6602997" y="1148740"/>
                  </a:lnTo>
                  <a:lnTo>
                    <a:pt x="6603746" y="1149477"/>
                  </a:lnTo>
                  <a:lnTo>
                    <a:pt x="6607950" y="1153680"/>
                  </a:lnTo>
                  <a:lnTo>
                    <a:pt x="6612153" y="1157897"/>
                  </a:lnTo>
                  <a:lnTo>
                    <a:pt x="6616357" y="1162113"/>
                  </a:lnTo>
                  <a:lnTo>
                    <a:pt x="6616535" y="1162291"/>
                  </a:lnTo>
                  <a:lnTo>
                    <a:pt x="6616776" y="1162418"/>
                  </a:lnTo>
                  <a:lnTo>
                    <a:pt x="6617055" y="1162608"/>
                  </a:lnTo>
                  <a:lnTo>
                    <a:pt x="6615150" y="1164513"/>
                  </a:lnTo>
                  <a:lnTo>
                    <a:pt x="6613411" y="1166228"/>
                  </a:lnTo>
                  <a:lnTo>
                    <a:pt x="6611683" y="1167955"/>
                  </a:lnTo>
                  <a:lnTo>
                    <a:pt x="6608978" y="1170660"/>
                  </a:lnTo>
                  <a:lnTo>
                    <a:pt x="6606260" y="1173365"/>
                  </a:lnTo>
                  <a:lnTo>
                    <a:pt x="6602349" y="1177315"/>
                  </a:lnTo>
                  <a:lnTo>
                    <a:pt x="6602463" y="1179245"/>
                  </a:lnTo>
                  <a:lnTo>
                    <a:pt x="6603784" y="1180325"/>
                  </a:lnTo>
                  <a:lnTo>
                    <a:pt x="6604978" y="1181290"/>
                  </a:lnTo>
                  <a:lnTo>
                    <a:pt x="6606514" y="1181163"/>
                  </a:lnTo>
                  <a:lnTo>
                    <a:pt x="6607696" y="1179982"/>
                  </a:lnTo>
                  <a:lnTo>
                    <a:pt x="6611963" y="1175740"/>
                  </a:lnTo>
                  <a:lnTo>
                    <a:pt x="6616217" y="1171486"/>
                  </a:lnTo>
                  <a:lnTo>
                    <a:pt x="6620472" y="1167244"/>
                  </a:lnTo>
                  <a:lnTo>
                    <a:pt x="6620637" y="1167079"/>
                  </a:lnTo>
                  <a:lnTo>
                    <a:pt x="6620815" y="1166914"/>
                  </a:lnTo>
                  <a:lnTo>
                    <a:pt x="6621056" y="1166685"/>
                  </a:lnTo>
                  <a:lnTo>
                    <a:pt x="6621234" y="1166914"/>
                  </a:lnTo>
                  <a:lnTo>
                    <a:pt x="6621373" y="1167104"/>
                  </a:lnTo>
                  <a:lnTo>
                    <a:pt x="6621539" y="1167269"/>
                  </a:lnTo>
                  <a:lnTo>
                    <a:pt x="6625679" y="1171422"/>
                  </a:lnTo>
                  <a:lnTo>
                    <a:pt x="6629819" y="1175575"/>
                  </a:lnTo>
                  <a:lnTo>
                    <a:pt x="6634213" y="1179995"/>
                  </a:lnTo>
                  <a:lnTo>
                    <a:pt x="6634493" y="1180249"/>
                  </a:lnTo>
                  <a:lnTo>
                    <a:pt x="6634797" y="1180452"/>
                  </a:lnTo>
                  <a:lnTo>
                    <a:pt x="6635661" y="1181036"/>
                  </a:lnTo>
                  <a:lnTo>
                    <a:pt x="6636601" y="1181150"/>
                  </a:lnTo>
                  <a:lnTo>
                    <a:pt x="6637553" y="1180680"/>
                  </a:lnTo>
                  <a:lnTo>
                    <a:pt x="6638518" y="1180211"/>
                  </a:lnTo>
                  <a:lnTo>
                    <a:pt x="6639077" y="1179449"/>
                  </a:lnTo>
                  <a:lnTo>
                    <a:pt x="6639280" y="1177264"/>
                  </a:lnTo>
                  <a:lnTo>
                    <a:pt x="6638785" y="1176451"/>
                  </a:lnTo>
                  <a:lnTo>
                    <a:pt x="6633883" y="1171562"/>
                  </a:lnTo>
                  <a:lnTo>
                    <a:pt x="6629717" y="1167396"/>
                  </a:lnTo>
                  <a:lnTo>
                    <a:pt x="6625552" y="1163243"/>
                  </a:lnTo>
                  <a:lnTo>
                    <a:pt x="6625387" y="1163078"/>
                  </a:lnTo>
                  <a:lnTo>
                    <a:pt x="6625171" y="1162964"/>
                  </a:lnTo>
                  <a:lnTo>
                    <a:pt x="6624980" y="1162824"/>
                  </a:lnTo>
                  <a:lnTo>
                    <a:pt x="6624942" y="1162634"/>
                  </a:lnTo>
                  <a:lnTo>
                    <a:pt x="6625133" y="1162418"/>
                  </a:lnTo>
                  <a:lnTo>
                    <a:pt x="6625374" y="1162329"/>
                  </a:lnTo>
                  <a:lnTo>
                    <a:pt x="6625539" y="1162164"/>
                  </a:lnTo>
                  <a:lnTo>
                    <a:pt x="6639369" y="1148029"/>
                  </a:lnTo>
                  <a:lnTo>
                    <a:pt x="6639484" y="1147000"/>
                  </a:lnTo>
                  <a:close/>
                </a:path>
                <a:path w="8163559" h="1562735">
                  <a:moveTo>
                    <a:pt x="6639484" y="765581"/>
                  </a:moveTo>
                  <a:lnTo>
                    <a:pt x="6638290" y="763422"/>
                  </a:lnTo>
                  <a:lnTo>
                    <a:pt x="6637363" y="762965"/>
                  </a:lnTo>
                  <a:lnTo>
                    <a:pt x="6635293" y="763079"/>
                  </a:lnTo>
                  <a:lnTo>
                    <a:pt x="6634696" y="763524"/>
                  </a:lnTo>
                  <a:lnTo>
                    <a:pt x="6634124" y="764082"/>
                  </a:lnTo>
                  <a:lnTo>
                    <a:pt x="6629921" y="768299"/>
                  </a:lnTo>
                  <a:lnTo>
                    <a:pt x="6625717" y="772502"/>
                  </a:lnTo>
                  <a:lnTo>
                    <a:pt x="6621500" y="776706"/>
                  </a:lnTo>
                  <a:lnTo>
                    <a:pt x="6621335" y="776859"/>
                  </a:lnTo>
                  <a:lnTo>
                    <a:pt x="6621170" y="777011"/>
                  </a:lnTo>
                  <a:lnTo>
                    <a:pt x="6620891" y="777290"/>
                  </a:lnTo>
                  <a:lnTo>
                    <a:pt x="6620700" y="777049"/>
                  </a:lnTo>
                  <a:lnTo>
                    <a:pt x="6620573" y="776808"/>
                  </a:lnTo>
                  <a:lnTo>
                    <a:pt x="6616255" y="772502"/>
                  </a:lnTo>
                  <a:lnTo>
                    <a:pt x="6607988" y="764247"/>
                  </a:lnTo>
                  <a:lnTo>
                    <a:pt x="6607772" y="764032"/>
                  </a:lnTo>
                  <a:lnTo>
                    <a:pt x="6607569" y="763816"/>
                  </a:lnTo>
                  <a:lnTo>
                    <a:pt x="6606476" y="762939"/>
                  </a:lnTo>
                  <a:lnTo>
                    <a:pt x="6602641" y="766483"/>
                  </a:lnTo>
                  <a:lnTo>
                    <a:pt x="6602997" y="767321"/>
                  </a:lnTo>
                  <a:lnTo>
                    <a:pt x="6603746" y="768057"/>
                  </a:lnTo>
                  <a:lnTo>
                    <a:pt x="6607950" y="772261"/>
                  </a:lnTo>
                  <a:lnTo>
                    <a:pt x="6612153" y="776478"/>
                  </a:lnTo>
                  <a:lnTo>
                    <a:pt x="6616357" y="780694"/>
                  </a:lnTo>
                  <a:lnTo>
                    <a:pt x="6616535" y="780872"/>
                  </a:lnTo>
                  <a:lnTo>
                    <a:pt x="6616776" y="780999"/>
                  </a:lnTo>
                  <a:lnTo>
                    <a:pt x="6617055" y="781189"/>
                  </a:lnTo>
                  <a:lnTo>
                    <a:pt x="6615150" y="783082"/>
                  </a:lnTo>
                  <a:lnTo>
                    <a:pt x="6613411" y="784809"/>
                  </a:lnTo>
                  <a:lnTo>
                    <a:pt x="6611683" y="786536"/>
                  </a:lnTo>
                  <a:lnTo>
                    <a:pt x="6608978" y="789241"/>
                  </a:lnTo>
                  <a:lnTo>
                    <a:pt x="6606260" y="791946"/>
                  </a:lnTo>
                  <a:lnTo>
                    <a:pt x="6602349" y="795896"/>
                  </a:lnTo>
                  <a:lnTo>
                    <a:pt x="6602463" y="797826"/>
                  </a:lnTo>
                  <a:lnTo>
                    <a:pt x="6603784" y="798893"/>
                  </a:lnTo>
                  <a:lnTo>
                    <a:pt x="6604978" y="799871"/>
                  </a:lnTo>
                  <a:lnTo>
                    <a:pt x="6606514" y="799744"/>
                  </a:lnTo>
                  <a:lnTo>
                    <a:pt x="6607696" y="798563"/>
                  </a:lnTo>
                  <a:lnTo>
                    <a:pt x="6611963" y="794321"/>
                  </a:lnTo>
                  <a:lnTo>
                    <a:pt x="6616217" y="790067"/>
                  </a:lnTo>
                  <a:lnTo>
                    <a:pt x="6620472" y="785825"/>
                  </a:lnTo>
                  <a:lnTo>
                    <a:pt x="6620637" y="785660"/>
                  </a:lnTo>
                  <a:lnTo>
                    <a:pt x="6620815" y="785495"/>
                  </a:lnTo>
                  <a:lnTo>
                    <a:pt x="6621056" y="785266"/>
                  </a:lnTo>
                  <a:lnTo>
                    <a:pt x="6621234" y="785482"/>
                  </a:lnTo>
                  <a:lnTo>
                    <a:pt x="6621373" y="785685"/>
                  </a:lnTo>
                  <a:lnTo>
                    <a:pt x="6621539" y="785850"/>
                  </a:lnTo>
                  <a:lnTo>
                    <a:pt x="6625679" y="790003"/>
                  </a:lnTo>
                  <a:lnTo>
                    <a:pt x="6636601" y="799731"/>
                  </a:lnTo>
                  <a:lnTo>
                    <a:pt x="6637553" y="799261"/>
                  </a:lnTo>
                  <a:lnTo>
                    <a:pt x="6638518" y="798791"/>
                  </a:lnTo>
                  <a:lnTo>
                    <a:pt x="6639077" y="798029"/>
                  </a:lnTo>
                  <a:lnTo>
                    <a:pt x="6639280" y="795845"/>
                  </a:lnTo>
                  <a:lnTo>
                    <a:pt x="6638785" y="795032"/>
                  </a:lnTo>
                  <a:lnTo>
                    <a:pt x="6633883" y="790143"/>
                  </a:lnTo>
                  <a:lnTo>
                    <a:pt x="6629717" y="785977"/>
                  </a:lnTo>
                  <a:lnTo>
                    <a:pt x="6625552" y="781824"/>
                  </a:lnTo>
                  <a:lnTo>
                    <a:pt x="6625387" y="781659"/>
                  </a:lnTo>
                  <a:lnTo>
                    <a:pt x="6625171" y="781545"/>
                  </a:lnTo>
                  <a:lnTo>
                    <a:pt x="6624980" y="781405"/>
                  </a:lnTo>
                  <a:lnTo>
                    <a:pt x="6624942" y="781215"/>
                  </a:lnTo>
                  <a:lnTo>
                    <a:pt x="6625133" y="780999"/>
                  </a:lnTo>
                  <a:lnTo>
                    <a:pt x="6625374" y="780910"/>
                  </a:lnTo>
                  <a:lnTo>
                    <a:pt x="6625539" y="780745"/>
                  </a:lnTo>
                  <a:lnTo>
                    <a:pt x="6639369" y="766610"/>
                  </a:lnTo>
                  <a:lnTo>
                    <a:pt x="6639484" y="765581"/>
                  </a:lnTo>
                  <a:close/>
                </a:path>
                <a:path w="8163559" h="1562735">
                  <a:moveTo>
                    <a:pt x="6639484" y="384149"/>
                  </a:moveTo>
                  <a:lnTo>
                    <a:pt x="6638290" y="382003"/>
                  </a:lnTo>
                  <a:lnTo>
                    <a:pt x="6637363" y="381546"/>
                  </a:lnTo>
                  <a:lnTo>
                    <a:pt x="6635293" y="381660"/>
                  </a:lnTo>
                  <a:lnTo>
                    <a:pt x="6634696" y="382092"/>
                  </a:lnTo>
                  <a:lnTo>
                    <a:pt x="6634124" y="382663"/>
                  </a:lnTo>
                  <a:lnTo>
                    <a:pt x="6629921" y="386867"/>
                  </a:lnTo>
                  <a:lnTo>
                    <a:pt x="6625717" y="391071"/>
                  </a:lnTo>
                  <a:lnTo>
                    <a:pt x="6621335" y="395439"/>
                  </a:lnTo>
                  <a:lnTo>
                    <a:pt x="6621170" y="395592"/>
                  </a:lnTo>
                  <a:lnTo>
                    <a:pt x="6620891" y="395859"/>
                  </a:lnTo>
                  <a:lnTo>
                    <a:pt x="6620700" y="395617"/>
                  </a:lnTo>
                  <a:lnTo>
                    <a:pt x="6620573" y="395389"/>
                  </a:lnTo>
                  <a:lnTo>
                    <a:pt x="6616255" y="391083"/>
                  </a:lnTo>
                  <a:lnTo>
                    <a:pt x="6607988" y="382828"/>
                  </a:lnTo>
                  <a:lnTo>
                    <a:pt x="6607772" y="382612"/>
                  </a:lnTo>
                  <a:lnTo>
                    <a:pt x="6607569" y="382397"/>
                  </a:lnTo>
                  <a:lnTo>
                    <a:pt x="6606476" y="381508"/>
                  </a:lnTo>
                  <a:lnTo>
                    <a:pt x="6602641" y="385064"/>
                  </a:lnTo>
                  <a:lnTo>
                    <a:pt x="6602997" y="385902"/>
                  </a:lnTo>
                  <a:lnTo>
                    <a:pt x="6603746" y="386638"/>
                  </a:lnTo>
                  <a:lnTo>
                    <a:pt x="6607950" y="390842"/>
                  </a:lnTo>
                  <a:lnTo>
                    <a:pt x="6612153" y="395058"/>
                  </a:lnTo>
                  <a:lnTo>
                    <a:pt x="6616357" y="399262"/>
                  </a:lnTo>
                  <a:lnTo>
                    <a:pt x="6616535" y="399453"/>
                  </a:lnTo>
                  <a:lnTo>
                    <a:pt x="6616776" y="399567"/>
                  </a:lnTo>
                  <a:lnTo>
                    <a:pt x="6617055" y="399770"/>
                  </a:lnTo>
                  <a:lnTo>
                    <a:pt x="6615150" y="401662"/>
                  </a:lnTo>
                  <a:lnTo>
                    <a:pt x="6613411" y="403390"/>
                  </a:lnTo>
                  <a:lnTo>
                    <a:pt x="6611683" y="405117"/>
                  </a:lnTo>
                  <a:lnTo>
                    <a:pt x="6608978" y="407822"/>
                  </a:lnTo>
                  <a:lnTo>
                    <a:pt x="6606260" y="410514"/>
                  </a:lnTo>
                  <a:lnTo>
                    <a:pt x="6602349" y="414477"/>
                  </a:lnTo>
                  <a:lnTo>
                    <a:pt x="6602463" y="416407"/>
                  </a:lnTo>
                  <a:lnTo>
                    <a:pt x="6603784" y="417474"/>
                  </a:lnTo>
                  <a:lnTo>
                    <a:pt x="6604978" y="418452"/>
                  </a:lnTo>
                  <a:lnTo>
                    <a:pt x="6606514" y="418325"/>
                  </a:lnTo>
                  <a:lnTo>
                    <a:pt x="6607696" y="417144"/>
                  </a:lnTo>
                  <a:lnTo>
                    <a:pt x="6611963" y="412902"/>
                  </a:lnTo>
                  <a:lnTo>
                    <a:pt x="6616217" y="408647"/>
                  </a:lnTo>
                  <a:lnTo>
                    <a:pt x="6620472" y="404393"/>
                  </a:lnTo>
                  <a:lnTo>
                    <a:pt x="6620637" y="404228"/>
                  </a:lnTo>
                  <a:lnTo>
                    <a:pt x="6620815" y="404075"/>
                  </a:lnTo>
                  <a:lnTo>
                    <a:pt x="6621056" y="403847"/>
                  </a:lnTo>
                  <a:lnTo>
                    <a:pt x="6621234" y="404063"/>
                  </a:lnTo>
                  <a:lnTo>
                    <a:pt x="6621373" y="404266"/>
                  </a:lnTo>
                  <a:lnTo>
                    <a:pt x="6621539" y="404431"/>
                  </a:lnTo>
                  <a:lnTo>
                    <a:pt x="6625679" y="408584"/>
                  </a:lnTo>
                  <a:lnTo>
                    <a:pt x="6629819" y="412737"/>
                  </a:lnTo>
                  <a:lnTo>
                    <a:pt x="6634213" y="417144"/>
                  </a:lnTo>
                  <a:lnTo>
                    <a:pt x="6634493" y="417398"/>
                  </a:lnTo>
                  <a:lnTo>
                    <a:pt x="6634797" y="417601"/>
                  </a:lnTo>
                  <a:lnTo>
                    <a:pt x="6635661" y="418198"/>
                  </a:lnTo>
                  <a:lnTo>
                    <a:pt x="6636601" y="418312"/>
                  </a:lnTo>
                  <a:lnTo>
                    <a:pt x="6637553" y="417842"/>
                  </a:lnTo>
                  <a:lnTo>
                    <a:pt x="6638518" y="417372"/>
                  </a:lnTo>
                  <a:lnTo>
                    <a:pt x="6639077" y="416610"/>
                  </a:lnTo>
                  <a:lnTo>
                    <a:pt x="6639280" y="414426"/>
                  </a:lnTo>
                  <a:lnTo>
                    <a:pt x="6638785" y="413613"/>
                  </a:lnTo>
                  <a:lnTo>
                    <a:pt x="6633883" y="408724"/>
                  </a:lnTo>
                  <a:lnTo>
                    <a:pt x="6629717" y="404558"/>
                  </a:lnTo>
                  <a:lnTo>
                    <a:pt x="6625552" y="400405"/>
                  </a:lnTo>
                  <a:lnTo>
                    <a:pt x="6625387" y="400240"/>
                  </a:lnTo>
                  <a:lnTo>
                    <a:pt x="6625171" y="400126"/>
                  </a:lnTo>
                  <a:lnTo>
                    <a:pt x="6624980" y="399986"/>
                  </a:lnTo>
                  <a:lnTo>
                    <a:pt x="6624942" y="399796"/>
                  </a:lnTo>
                  <a:lnTo>
                    <a:pt x="6625133" y="399580"/>
                  </a:lnTo>
                  <a:lnTo>
                    <a:pt x="6625374" y="399491"/>
                  </a:lnTo>
                  <a:lnTo>
                    <a:pt x="6625539" y="399326"/>
                  </a:lnTo>
                  <a:lnTo>
                    <a:pt x="6639369" y="385191"/>
                  </a:lnTo>
                  <a:lnTo>
                    <a:pt x="6639484" y="384149"/>
                  </a:lnTo>
                  <a:close/>
                </a:path>
                <a:path w="8163559" h="1562735">
                  <a:moveTo>
                    <a:pt x="6639484" y="2730"/>
                  </a:moveTo>
                  <a:lnTo>
                    <a:pt x="6638290" y="584"/>
                  </a:lnTo>
                  <a:lnTo>
                    <a:pt x="6637363" y="127"/>
                  </a:lnTo>
                  <a:lnTo>
                    <a:pt x="6635293" y="241"/>
                  </a:lnTo>
                  <a:lnTo>
                    <a:pt x="6634696" y="673"/>
                  </a:lnTo>
                  <a:lnTo>
                    <a:pt x="6634124" y="1244"/>
                  </a:lnTo>
                  <a:lnTo>
                    <a:pt x="6629921" y="5448"/>
                  </a:lnTo>
                  <a:lnTo>
                    <a:pt x="6625717" y="9652"/>
                  </a:lnTo>
                  <a:lnTo>
                    <a:pt x="6621500" y="13855"/>
                  </a:lnTo>
                  <a:lnTo>
                    <a:pt x="6621335" y="14020"/>
                  </a:lnTo>
                  <a:lnTo>
                    <a:pt x="6621170" y="14173"/>
                  </a:lnTo>
                  <a:lnTo>
                    <a:pt x="6620891" y="14439"/>
                  </a:lnTo>
                  <a:lnTo>
                    <a:pt x="6620700" y="14198"/>
                  </a:lnTo>
                  <a:lnTo>
                    <a:pt x="6620573" y="13970"/>
                  </a:lnTo>
                  <a:lnTo>
                    <a:pt x="6616255" y="9652"/>
                  </a:lnTo>
                  <a:lnTo>
                    <a:pt x="6607988" y="1409"/>
                  </a:lnTo>
                  <a:lnTo>
                    <a:pt x="6607772" y="1193"/>
                  </a:lnTo>
                  <a:lnTo>
                    <a:pt x="6607569" y="965"/>
                  </a:lnTo>
                  <a:lnTo>
                    <a:pt x="6606476" y="88"/>
                  </a:lnTo>
                  <a:lnTo>
                    <a:pt x="6605498" y="0"/>
                  </a:lnTo>
                  <a:lnTo>
                    <a:pt x="6603543" y="762"/>
                  </a:lnTo>
                  <a:lnTo>
                    <a:pt x="6602908" y="1498"/>
                  </a:lnTo>
                  <a:lnTo>
                    <a:pt x="6602768" y="2603"/>
                  </a:lnTo>
                  <a:lnTo>
                    <a:pt x="6602641" y="3644"/>
                  </a:lnTo>
                  <a:lnTo>
                    <a:pt x="6602997" y="4483"/>
                  </a:lnTo>
                  <a:lnTo>
                    <a:pt x="6603746" y="5219"/>
                  </a:lnTo>
                  <a:lnTo>
                    <a:pt x="6607950" y="9423"/>
                  </a:lnTo>
                  <a:lnTo>
                    <a:pt x="6612153" y="13639"/>
                  </a:lnTo>
                  <a:lnTo>
                    <a:pt x="6616357" y="17843"/>
                  </a:lnTo>
                  <a:lnTo>
                    <a:pt x="6616535" y="18034"/>
                  </a:lnTo>
                  <a:lnTo>
                    <a:pt x="6616776" y="18148"/>
                  </a:lnTo>
                  <a:lnTo>
                    <a:pt x="6617055" y="18351"/>
                  </a:lnTo>
                  <a:lnTo>
                    <a:pt x="6615150" y="20243"/>
                  </a:lnTo>
                  <a:lnTo>
                    <a:pt x="6613411" y="21958"/>
                  </a:lnTo>
                  <a:lnTo>
                    <a:pt x="6611683" y="23685"/>
                  </a:lnTo>
                  <a:lnTo>
                    <a:pt x="6608978" y="26403"/>
                  </a:lnTo>
                  <a:lnTo>
                    <a:pt x="6606260" y="29095"/>
                  </a:lnTo>
                  <a:lnTo>
                    <a:pt x="6602349" y="33058"/>
                  </a:lnTo>
                  <a:lnTo>
                    <a:pt x="6602463" y="34988"/>
                  </a:lnTo>
                  <a:lnTo>
                    <a:pt x="6603784" y="36055"/>
                  </a:lnTo>
                  <a:lnTo>
                    <a:pt x="6604978" y="37020"/>
                  </a:lnTo>
                  <a:lnTo>
                    <a:pt x="6606514" y="36906"/>
                  </a:lnTo>
                  <a:lnTo>
                    <a:pt x="6607696" y="35725"/>
                  </a:lnTo>
                  <a:lnTo>
                    <a:pt x="6611963" y="31483"/>
                  </a:lnTo>
                  <a:lnTo>
                    <a:pt x="6616217" y="27228"/>
                  </a:lnTo>
                  <a:lnTo>
                    <a:pt x="6620472" y="22974"/>
                  </a:lnTo>
                  <a:lnTo>
                    <a:pt x="6620637" y="22809"/>
                  </a:lnTo>
                  <a:lnTo>
                    <a:pt x="6620815" y="22656"/>
                  </a:lnTo>
                  <a:lnTo>
                    <a:pt x="6621056" y="22428"/>
                  </a:lnTo>
                  <a:lnTo>
                    <a:pt x="6621234" y="22644"/>
                  </a:lnTo>
                  <a:lnTo>
                    <a:pt x="6621373" y="22847"/>
                  </a:lnTo>
                  <a:lnTo>
                    <a:pt x="6621539" y="23012"/>
                  </a:lnTo>
                  <a:lnTo>
                    <a:pt x="6625679" y="27165"/>
                  </a:lnTo>
                  <a:lnTo>
                    <a:pt x="6629819" y="31318"/>
                  </a:lnTo>
                  <a:lnTo>
                    <a:pt x="6634213" y="35725"/>
                  </a:lnTo>
                  <a:lnTo>
                    <a:pt x="6634493" y="35979"/>
                  </a:lnTo>
                  <a:lnTo>
                    <a:pt x="6634797" y="36182"/>
                  </a:lnTo>
                  <a:lnTo>
                    <a:pt x="6635661" y="36779"/>
                  </a:lnTo>
                  <a:lnTo>
                    <a:pt x="6639280" y="32994"/>
                  </a:lnTo>
                  <a:lnTo>
                    <a:pt x="6638785" y="32194"/>
                  </a:lnTo>
                  <a:lnTo>
                    <a:pt x="6633883" y="27305"/>
                  </a:lnTo>
                  <a:lnTo>
                    <a:pt x="6629717" y="23139"/>
                  </a:lnTo>
                  <a:lnTo>
                    <a:pt x="6625552" y="18973"/>
                  </a:lnTo>
                  <a:lnTo>
                    <a:pt x="6625387" y="18808"/>
                  </a:lnTo>
                  <a:lnTo>
                    <a:pt x="6625171" y="18694"/>
                  </a:lnTo>
                  <a:lnTo>
                    <a:pt x="6624980" y="18567"/>
                  </a:lnTo>
                  <a:lnTo>
                    <a:pt x="6624942" y="18376"/>
                  </a:lnTo>
                  <a:lnTo>
                    <a:pt x="6625133" y="18161"/>
                  </a:lnTo>
                  <a:lnTo>
                    <a:pt x="6625374" y="18072"/>
                  </a:lnTo>
                  <a:lnTo>
                    <a:pt x="6625539" y="17907"/>
                  </a:lnTo>
                  <a:lnTo>
                    <a:pt x="6629705" y="13741"/>
                  </a:lnTo>
                  <a:lnTo>
                    <a:pt x="6633870" y="9588"/>
                  </a:lnTo>
                  <a:lnTo>
                    <a:pt x="6638239" y="5207"/>
                  </a:lnTo>
                  <a:lnTo>
                    <a:pt x="6638442" y="4978"/>
                  </a:lnTo>
                  <a:lnTo>
                    <a:pt x="6638633" y="4749"/>
                  </a:lnTo>
                  <a:lnTo>
                    <a:pt x="6639369" y="3771"/>
                  </a:lnTo>
                  <a:lnTo>
                    <a:pt x="6639484" y="2730"/>
                  </a:lnTo>
                  <a:close/>
                </a:path>
                <a:path w="8163559" h="1562735">
                  <a:moveTo>
                    <a:pt x="7147357" y="1147000"/>
                  </a:moveTo>
                  <a:lnTo>
                    <a:pt x="7146760" y="1145921"/>
                  </a:lnTo>
                  <a:lnTo>
                    <a:pt x="7146163" y="1144841"/>
                  </a:lnTo>
                  <a:lnTo>
                    <a:pt x="7145236" y="1144384"/>
                  </a:lnTo>
                  <a:lnTo>
                    <a:pt x="7143166" y="1144498"/>
                  </a:lnTo>
                  <a:lnTo>
                    <a:pt x="7142569" y="1144943"/>
                  </a:lnTo>
                  <a:lnTo>
                    <a:pt x="7141997" y="1145501"/>
                  </a:lnTo>
                  <a:lnTo>
                    <a:pt x="7137794" y="1149718"/>
                  </a:lnTo>
                  <a:lnTo>
                    <a:pt x="7133590" y="1153922"/>
                  </a:lnTo>
                  <a:lnTo>
                    <a:pt x="7129373" y="1158125"/>
                  </a:lnTo>
                  <a:lnTo>
                    <a:pt x="7129208" y="1158290"/>
                  </a:lnTo>
                  <a:lnTo>
                    <a:pt x="7129043" y="1158443"/>
                  </a:lnTo>
                  <a:lnTo>
                    <a:pt x="7128751" y="1158709"/>
                  </a:lnTo>
                  <a:lnTo>
                    <a:pt x="7128573" y="1158468"/>
                  </a:lnTo>
                  <a:lnTo>
                    <a:pt x="7128446" y="1158227"/>
                  </a:lnTo>
                  <a:lnTo>
                    <a:pt x="7124128" y="1153922"/>
                  </a:lnTo>
                  <a:lnTo>
                    <a:pt x="7115645" y="1145463"/>
                  </a:lnTo>
                  <a:lnTo>
                    <a:pt x="7115442" y="1145235"/>
                  </a:lnTo>
                  <a:lnTo>
                    <a:pt x="7115200" y="1145044"/>
                  </a:lnTo>
                  <a:lnTo>
                    <a:pt x="7114349" y="1144358"/>
                  </a:lnTo>
                  <a:lnTo>
                    <a:pt x="7113371" y="1144257"/>
                  </a:lnTo>
                  <a:lnTo>
                    <a:pt x="7111416" y="1145019"/>
                  </a:lnTo>
                  <a:lnTo>
                    <a:pt x="7110781" y="1145768"/>
                  </a:lnTo>
                  <a:lnTo>
                    <a:pt x="7110641" y="1146860"/>
                  </a:lnTo>
                  <a:lnTo>
                    <a:pt x="7110514" y="1147914"/>
                  </a:lnTo>
                  <a:lnTo>
                    <a:pt x="7110870" y="1148740"/>
                  </a:lnTo>
                  <a:lnTo>
                    <a:pt x="7111619" y="1149477"/>
                  </a:lnTo>
                  <a:lnTo>
                    <a:pt x="7115823" y="1153680"/>
                  </a:lnTo>
                  <a:lnTo>
                    <a:pt x="7120026" y="1157897"/>
                  </a:lnTo>
                  <a:lnTo>
                    <a:pt x="7124408" y="1162291"/>
                  </a:lnTo>
                  <a:lnTo>
                    <a:pt x="7124649" y="1162418"/>
                  </a:lnTo>
                  <a:lnTo>
                    <a:pt x="7124941" y="1162608"/>
                  </a:lnTo>
                  <a:lnTo>
                    <a:pt x="7123023" y="1164513"/>
                  </a:lnTo>
                  <a:lnTo>
                    <a:pt x="7121284" y="1166228"/>
                  </a:lnTo>
                  <a:lnTo>
                    <a:pt x="7119556" y="1167955"/>
                  </a:lnTo>
                  <a:lnTo>
                    <a:pt x="7116839" y="1170660"/>
                  </a:lnTo>
                  <a:lnTo>
                    <a:pt x="7114133" y="1173365"/>
                  </a:lnTo>
                  <a:lnTo>
                    <a:pt x="7110222" y="1177315"/>
                  </a:lnTo>
                  <a:lnTo>
                    <a:pt x="7110336" y="1179245"/>
                  </a:lnTo>
                  <a:lnTo>
                    <a:pt x="7112851" y="1181290"/>
                  </a:lnTo>
                  <a:lnTo>
                    <a:pt x="7114387" y="1181163"/>
                  </a:lnTo>
                  <a:lnTo>
                    <a:pt x="7115569" y="1179982"/>
                  </a:lnTo>
                  <a:lnTo>
                    <a:pt x="7119836" y="1175740"/>
                  </a:lnTo>
                  <a:lnTo>
                    <a:pt x="7124090" y="1171486"/>
                  </a:lnTo>
                  <a:lnTo>
                    <a:pt x="7128345" y="1167244"/>
                  </a:lnTo>
                  <a:lnTo>
                    <a:pt x="7128510" y="1167079"/>
                  </a:lnTo>
                  <a:lnTo>
                    <a:pt x="7128688" y="1166914"/>
                  </a:lnTo>
                  <a:lnTo>
                    <a:pt x="7128929" y="1166685"/>
                  </a:lnTo>
                  <a:lnTo>
                    <a:pt x="7129107" y="1166914"/>
                  </a:lnTo>
                  <a:lnTo>
                    <a:pt x="7129246" y="1167104"/>
                  </a:lnTo>
                  <a:lnTo>
                    <a:pt x="7133552" y="1171422"/>
                  </a:lnTo>
                  <a:lnTo>
                    <a:pt x="7137692" y="1175575"/>
                  </a:lnTo>
                  <a:lnTo>
                    <a:pt x="7141832" y="1179728"/>
                  </a:lnTo>
                  <a:lnTo>
                    <a:pt x="7142086" y="1179995"/>
                  </a:lnTo>
                  <a:lnTo>
                    <a:pt x="7142366" y="1180249"/>
                  </a:lnTo>
                  <a:lnTo>
                    <a:pt x="7142670" y="1180452"/>
                  </a:lnTo>
                  <a:lnTo>
                    <a:pt x="7143534" y="1181036"/>
                  </a:lnTo>
                  <a:lnTo>
                    <a:pt x="7144474" y="1181150"/>
                  </a:lnTo>
                  <a:lnTo>
                    <a:pt x="7146391" y="1180211"/>
                  </a:lnTo>
                  <a:lnTo>
                    <a:pt x="7146950" y="1179449"/>
                  </a:lnTo>
                  <a:lnTo>
                    <a:pt x="7147052" y="1178356"/>
                  </a:lnTo>
                  <a:lnTo>
                    <a:pt x="7147153" y="1177264"/>
                  </a:lnTo>
                  <a:lnTo>
                    <a:pt x="7146658" y="1176451"/>
                  </a:lnTo>
                  <a:lnTo>
                    <a:pt x="7141756" y="1171562"/>
                  </a:lnTo>
                  <a:lnTo>
                    <a:pt x="7137590" y="1167396"/>
                  </a:lnTo>
                  <a:lnTo>
                    <a:pt x="7133260" y="1163078"/>
                  </a:lnTo>
                  <a:lnTo>
                    <a:pt x="7133044" y="1162964"/>
                  </a:lnTo>
                  <a:lnTo>
                    <a:pt x="7132853" y="1162824"/>
                  </a:lnTo>
                  <a:lnTo>
                    <a:pt x="7132815" y="1162634"/>
                  </a:lnTo>
                  <a:lnTo>
                    <a:pt x="7133006" y="1162418"/>
                  </a:lnTo>
                  <a:lnTo>
                    <a:pt x="7133247" y="1162329"/>
                  </a:lnTo>
                  <a:lnTo>
                    <a:pt x="7133412" y="1162164"/>
                  </a:lnTo>
                  <a:lnTo>
                    <a:pt x="7147242" y="1148029"/>
                  </a:lnTo>
                  <a:lnTo>
                    <a:pt x="7147357" y="1147000"/>
                  </a:lnTo>
                  <a:close/>
                </a:path>
                <a:path w="8163559" h="1562735">
                  <a:moveTo>
                    <a:pt x="7147357" y="765581"/>
                  </a:moveTo>
                  <a:lnTo>
                    <a:pt x="7146760" y="764501"/>
                  </a:lnTo>
                  <a:lnTo>
                    <a:pt x="7146163" y="763422"/>
                  </a:lnTo>
                  <a:lnTo>
                    <a:pt x="7145236" y="762965"/>
                  </a:lnTo>
                  <a:lnTo>
                    <a:pt x="7143166" y="763079"/>
                  </a:lnTo>
                  <a:lnTo>
                    <a:pt x="7142569" y="763524"/>
                  </a:lnTo>
                  <a:lnTo>
                    <a:pt x="7141997" y="764082"/>
                  </a:lnTo>
                  <a:lnTo>
                    <a:pt x="7137794" y="768299"/>
                  </a:lnTo>
                  <a:lnTo>
                    <a:pt x="7133590" y="772502"/>
                  </a:lnTo>
                  <a:lnTo>
                    <a:pt x="7129373" y="776706"/>
                  </a:lnTo>
                  <a:lnTo>
                    <a:pt x="7129208" y="776859"/>
                  </a:lnTo>
                  <a:lnTo>
                    <a:pt x="7129043" y="777011"/>
                  </a:lnTo>
                  <a:lnTo>
                    <a:pt x="7128751" y="777290"/>
                  </a:lnTo>
                  <a:lnTo>
                    <a:pt x="7128573" y="777049"/>
                  </a:lnTo>
                  <a:lnTo>
                    <a:pt x="7128446" y="776808"/>
                  </a:lnTo>
                  <a:lnTo>
                    <a:pt x="7124128" y="772502"/>
                  </a:lnTo>
                  <a:lnTo>
                    <a:pt x="7115861" y="764247"/>
                  </a:lnTo>
                  <a:lnTo>
                    <a:pt x="7115645" y="764032"/>
                  </a:lnTo>
                  <a:lnTo>
                    <a:pt x="7115442" y="763816"/>
                  </a:lnTo>
                  <a:lnTo>
                    <a:pt x="7115200" y="763625"/>
                  </a:lnTo>
                  <a:lnTo>
                    <a:pt x="7114349" y="762939"/>
                  </a:lnTo>
                  <a:lnTo>
                    <a:pt x="7113371" y="762838"/>
                  </a:lnTo>
                  <a:lnTo>
                    <a:pt x="7111416" y="763600"/>
                  </a:lnTo>
                  <a:lnTo>
                    <a:pt x="7110781" y="764349"/>
                  </a:lnTo>
                  <a:lnTo>
                    <a:pt x="7110641" y="765441"/>
                  </a:lnTo>
                  <a:lnTo>
                    <a:pt x="7110514" y="766483"/>
                  </a:lnTo>
                  <a:lnTo>
                    <a:pt x="7110870" y="767321"/>
                  </a:lnTo>
                  <a:lnTo>
                    <a:pt x="7111619" y="768057"/>
                  </a:lnTo>
                  <a:lnTo>
                    <a:pt x="7115823" y="772261"/>
                  </a:lnTo>
                  <a:lnTo>
                    <a:pt x="7120026" y="776478"/>
                  </a:lnTo>
                  <a:lnTo>
                    <a:pt x="7124408" y="780872"/>
                  </a:lnTo>
                  <a:lnTo>
                    <a:pt x="7124649" y="780999"/>
                  </a:lnTo>
                  <a:lnTo>
                    <a:pt x="7124941" y="781189"/>
                  </a:lnTo>
                  <a:lnTo>
                    <a:pt x="7123023" y="783082"/>
                  </a:lnTo>
                  <a:lnTo>
                    <a:pt x="7121284" y="784809"/>
                  </a:lnTo>
                  <a:lnTo>
                    <a:pt x="7119556" y="786536"/>
                  </a:lnTo>
                  <a:lnTo>
                    <a:pt x="7116839" y="789241"/>
                  </a:lnTo>
                  <a:lnTo>
                    <a:pt x="7114133" y="791946"/>
                  </a:lnTo>
                  <a:lnTo>
                    <a:pt x="7110222" y="795896"/>
                  </a:lnTo>
                  <a:lnTo>
                    <a:pt x="7110336" y="797826"/>
                  </a:lnTo>
                  <a:lnTo>
                    <a:pt x="7112851" y="799871"/>
                  </a:lnTo>
                  <a:lnTo>
                    <a:pt x="7114387" y="799744"/>
                  </a:lnTo>
                  <a:lnTo>
                    <a:pt x="7115569" y="798563"/>
                  </a:lnTo>
                  <a:lnTo>
                    <a:pt x="7119836" y="794321"/>
                  </a:lnTo>
                  <a:lnTo>
                    <a:pt x="7124090" y="790067"/>
                  </a:lnTo>
                  <a:lnTo>
                    <a:pt x="7128345" y="785825"/>
                  </a:lnTo>
                  <a:lnTo>
                    <a:pt x="7128510" y="785660"/>
                  </a:lnTo>
                  <a:lnTo>
                    <a:pt x="7128688" y="785495"/>
                  </a:lnTo>
                  <a:lnTo>
                    <a:pt x="7128929" y="785266"/>
                  </a:lnTo>
                  <a:lnTo>
                    <a:pt x="7129107" y="785482"/>
                  </a:lnTo>
                  <a:lnTo>
                    <a:pt x="7129246" y="785685"/>
                  </a:lnTo>
                  <a:lnTo>
                    <a:pt x="7133552" y="790003"/>
                  </a:lnTo>
                  <a:lnTo>
                    <a:pt x="7137692" y="794156"/>
                  </a:lnTo>
                  <a:lnTo>
                    <a:pt x="7144474" y="799731"/>
                  </a:lnTo>
                  <a:lnTo>
                    <a:pt x="7146391" y="798791"/>
                  </a:lnTo>
                  <a:lnTo>
                    <a:pt x="7146950" y="798029"/>
                  </a:lnTo>
                  <a:lnTo>
                    <a:pt x="7147052" y="796937"/>
                  </a:lnTo>
                  <a:lnTo>
                    <a:pt x="7147153" y="795845"/>
                  </a:lnTo>
                  <a:lnTo>
                    <a:pt x="7146658" y="795032"/>
                  </a:lnTo>
                  <a:lnTo>
                    <a:pt x="7141756" y="790143"/>
                  </a:lnTo>
                  <a:lnTo>
                    <a:pt x="7137590" y="785977"/>
                  </a:lnTo>
                  <a:lnTo>
                    <a:pt x="7133260" y="781659"/>
                  </a:lnTo>
                  <a:lnTo>
                    <a:pt x="7133044" y="781545"/>
                  </a:lnTo>
                  <a:lnTo>
                    <a:pt x="7132853" y="781405"/>
                  </a:lnTo>
                  <a:lnTo>
                    <a:pt x="7132815" y="781215"/>
                  </a:lnTo>
                  <a:lnTo>
                    <a:pt x="7133006" y="780999"/>
                  </a:lnTo>
                  <a:lnTo>
                    <a:pt x="7133247" y="780910"/>
                  </a:lnTo>
                  <a:lnTo>
                    <a:pt x="7133412" y="780745"/>
                  </a:lnTo>
                  <a:lnTo>
                    <a:pt x="7147242" y="766610"/>
                  </a:lnTo>
                  <a:lnTo>
                    <a:pt x="7147357" y="765581"/>
                  </a:lnTo>
                  <a:close/>
                </a:path>
                <a:path w="8163559" h="1562735">
                  <a:moveTo>
                    <a:pt x="7147357" y="384149"/>
                  </a:moveTo>
                  <a:lnTo>
                    <a:pt x="7146760" y="383070"/>
                  </a:lnTo>
                  <a:lnTo>
                    <a:pt x="7146163" y="382003"/>
                  </a:lnTo>
                  <a:lnTo>
                    <a:pt x="7145236" y="381546"/>
                  </a:lnTo>
                  <a:lnTo>
                    <a:pt x="7143166" y="381660"/>
                  </a:lnTo>
                  <a:lnTo>
                    <a:pt x="7142569" y="382092"/>
                  </a:lnTo>
                  <a:lnTo>
                    <a:pt x="7141997" y="382663"/>
                  </a:lnTo>
                  <a:lnTo>
                    <a:pt x="7137794" y="386867"/>
                  </a:lnTo>
                  <a:lnTo>
                    <a:pt x="7133590" y="391071"/>
                  </a:lnTo>
                  <a:lnTo>
                    <a:pt x="7129373" y="395274"/>
                  </a:lnTo>
                  <a:lnTo>
                    <a:pt x="7129208" y="395439"/>
                  </a:lnTo>
                  <a:lnTo>
                    <a:pt x="7129043" y="395592"/>
                  </a:lnTo>
                  <a:lnTo>
                    <a:pt x="7128751" y="395859"/>
                  </a:lnTo>
                  <a:lnTo>
                    <a:pt x="7128573" y="395617"/>
                  </a:lnTo>
                  <a:lnTo>
                    <a:pt x="7128446" y="395389"/>
                  </a:lnTo>
                  <a:lnTo>
                    <a:pt x="7124128" y="391083"/>
                  </a:lnTo>
                  <a:lnTo>
                    <a:pt x="7115645" y="382612"/>
                  </a:lnTo>
                  <a:lnTo>
                    <a:pt x="7115442" y="382397"/>
                  </a:lnTo>
                  <a:lnTo>
                    <a:pt x="7115200" y="382206"/>
                  </a:lnTo>
                  <a:lnTo>
                    <a:pt x="7114349" y="381508"/>
                  </a:lnTo>
                  <a:lnTo>
                    <a:pt x="7113371" y="381419"/>
                  </a:lnTo>
                  <a:lnTo>
                    <a:pt x="7111416" y="382181"/>
                  </a:lnTo>
                  <a:lnTo>
                    <a:pt x="7110781" y="382917"/>
                  </a:lnTo>
                  <a:lnTo>
                    <a:pt x="7110641" y="384022"/>
                  </a:lnTo>
                  <a:lnTo>
                    <a:pt x="7110514" y="385064"/>
                  </a:lnTo>
                  <a:lnTo>
                    <a:pt x="7110870" y="385902"/>
                  </a:lnTo>
                  <a:lnTo>
                    <a:pt x="7111619" y="386638"/>
                  </a:lnTo>
                  <a:lnTo>
                    <a:pt x="7115823" y="390842"/>
                  </a:lnTo>
                  <a:lnTo>
                    <a:pt x="7120026" y="395058"/>
                  </a:lnTo>
                  <a:lnTo>
                    <a:pt x="7124408" y="399453"/>
                  </a:lnTo>
                  <a:lnTo>
                    <a:pt x="7124649" y="399567"/>
                  </a:lnTo>
                  <a:lnTo>
                    <a:pt x="7124941" y="399770"/>
                  </a:lnTo>
                  <a:lnTo>
                    <a:pt x="7123023" y="401662"/>
                  </a:lnTo>
                  <a:lnTo>
                    <a:pt x="7121284" y="403390"/>
                  </a:lnTo>
                  <a:lnTo>
                    <a:pt x="7119556" y="405117"/>
                  </a:lnTo>
                  <a:lnTo>
                    <a:pt x="7116839" y="407822"/>
                  </a:lnTo>
                  <a:lnTo>
                    <a:pt x="7114133" y="410514"/>
                  </a:lnTo>
                  <a:lnTo>
                    <a:pt x="7110222" y="414477"/>
                  </a:lnTo>
                  <a:lnTo>
                    <a:pt x="7110336" y="416407"/>
                  </a:lnTo>
                  <a:lnTo>
                    <a:pt x="7112851" y="418452"/>
                  </a:lnTo>
                  <a:lnTo>
                    <a:pt x="7114387" y="418325"/>
                  </a:lnTo>
                  <a:lnTo>
                    <a:pt x="7115569" y="417144"/>
                  </a:lnTo>
                  <a:lnTo>
                    <a:pt x="7119836" y="412902"/>
                  </a:lnTo>
                  <a:lnTo>
                    <a:pt x="7124090" y="408647"/>
                  </a:lnTo>
                  <a:lnTo>
                    <a:pt x="7128345" y="404393"/>
                  </a:lnTo>
                  <a:lnTo>
                    <a:pt x="7128510" y="404228"/>
                  </a:lnTo>
                  <a:lnTo>
                    <a:pt x="7128688" y="404075"/>
                  </a:lnTo>
                  <a:lnTo>
                    <a:pt x="7128929" y="403847"/>
                  </a:lnTo>
                  <a:lnTo>
                    <a:pt x="7129107" y="404063"/>
                  </a:lnTo>
                  <a:lnTo>
                    <a:pt x="7129246" y="404266"/>
                  </a:lnTo>
                  <a:lnTo>
                    <a:pt x="7133552" y="408584"/>
                  </a:lnTo>
                  <a:lnTo>
                    <a:pt x="7137692" y="412737"/>
                  </a:lnTo>
                  <a:lnTo>
                    <a:pt x="7141832" y="416890"/>
                  </a:lnTo>
                  <a:lnTo>
                    <a:pt x="7142086" y="417144"/>
                  </a:lnTo>
                  <a:lnTo>
                    <a:pt x="7142366" y="417398"/>
                  </a:lnTo>
                  <a:lnTo>
                    <a:pt x="7142670" y="417601"/>
                  </a:lnTo>
                  <a:lnTo>
                    <a:pt x="7143534" y="418198"/>
                  </a:lnTo>
                  <a:lnTo>
                    <a:pt x="7144474" y="418312"/>
                  </a:lnTo>
                  <a:lnTo>
                    <a:pt x="7146391" y="417372"/>
                  </a:lnTo>
                  <a:lnTo>
                    <a:pt x="7146950" y="416610"/>
                  </a:lnTo>
                  <a:lnTo>
                    <a:pt x="7147052" y="415518"/>
                  </a:lnTo>
                  <a:lnTo>
                    <a:pt x="7147153" y="414426"/>
                  </a:lnTo>
                  <a:lnTo>
                    <a:pt x="7146658" y="413613"/>
                  </a:lnTo>
                  <a:lnTo>
                    <a:pt x="7141756" y="408724"/>
                  </a:lnTo>
                  <a:lnTo>
                    <a:pt x="7137590" y="404558"/>
                  </a:lnTo>
                  <a:lnTo>
                    <a:pt x="7133260" y="400240"/>
                  </a:lnTo>
                  <a:lnTo>
                    <a:pt x="7133044" y="400126"/>
                  </a:lnTo>
                  <a:lnTo>
                    <a:pt x="7132853" y="399986"/>
                  </a:lnTo>
                  <a:lnTo>
                    <a:pt x="7132815" y="399796"/>
                  </a:lnTo>
                  <a:lnTo>
                    <a:pt x="7133006" y="399580"/>
                  </a:lnTo>
                  <a:lnTo>
                    <a:pt x="7133247" y="399491"/>
                  </a:lnTo>
                  <a:lnTo>
                    <a:pt x="7133412" y="399326"/>
                  </a:lnTo>
                  <a:lnTo>
                    <a:pt x="7147242" y="385191"/>
                  </a:lnTo>
                  <a:lnTo>
                    <a:pt x="7147357" y="384149"/>
                  </a:lnTo>
                  <a:close/>
                </a:path>
                <a:path w="8163559" h="1562735">
                  <a:moveTo>
                    <a:pt x="7147357" y="2730"/>
                  </a:moveTo>
                  <a:lnTo>
                    <a:pt x="7146760" y="1651"/>
                  </a:lnTo>
                  <a:lnTo>
                    <a:pt x="7146163" y="584"/>
                  </a:lnTo>
                  <a:lnTo>
                    <a:pt x="7145236" y="127"/>
                  </a:lnTo>
                  <a:lnTo>
                    <a:pt x="7143166" y="241"/>
                  </a:lnTo>
                  <a:lnTo>
                    <a:pt x="7142569" y="673"/>
                  </a:lnTo>
                  <a:lnTo>
                    <a:pt x="7141997" y="1244"/>
                  </a:lnTo>
                  <a:lnTo>
                    <a:pt x="7137794" y="5448"/>
                  </a:lnTo>
                  <a:lnTo>
                    <a:pt x="7133590" y="9652"/>
                  </a:lnTo>
                  <a:lnTo>
                    <a:pt x="7129373" y="13855"/>
                  </a:lnTo>
                  <a:lnTo>
                    <a:pt x="7129208" y="14020"/>
                  </a:lnTo>
                  <a:lnTo>
                    <a:pt x="7129043" y="14173"/>
                  </a:lnTo>
                  <a:lnTo>
                    <a:pt x="7128751" y="14439"/>
                  </a:lnTo>
                  <a:lnTo>
                    <a:pt x="7128573" y="14198"/>
                  </a:lnTo>
                  <a:lnTo>
                    <a:pt x="7128446" y="13970"/>
                  </a:lnTo>
                  <a:lnTo>
                    <a:pt x="7124128" y="9652"/>
                  </a:lnTo>
                  <a:lnTo>
                    <a:pt x="7115645" y="1193"/>
                  </a:lnTo>
                  <a:lnTo>
                    <a:pt x="7115442" y="965"/>
                  </a:lnTo>
                  <a:lnTo>
                    <a:pt x="7115200" y="787"/>
                  </a:lnTo>
                  <a:lnTo>
                    <a:pt x="7114349" y="88"/>
                  </a:lnTo>
                  <a:lnTo>
                    <a:pt x="7113371" y="0"/>
                  </a:lnTo>
                  <a:lnTo>
                    <a:pt x="7111416" y="762"/>
                  </a:lnTo>
                  <a:lnTo>
                    <a:pt x="7110781" y="1498"/>
                  </a:lnTo>
                  <a:lnTo>
                    <a:pt x="7110641" y="2603"/>
                  </a:lnTo>
                  <a:lnTo>
                    <a:pt x="7110514" y="3644"/>
                  </a:lnTo>
                  <a:lnTo>
                    <a:pt x="7110870" y="4483"/>
                  </a:lnTo>
                  <a:lnTo>
                    <a:pt x="7115823" y="9423"/>
                  </a:lnTo>
                  <a:lnTo>
                    <a:pt x="7120026" y="13639"/>
                  </a:lnTo>
                  <a:lnTo>
                    <a:pt x="7124408" y="18034"/>
                  </a:lnTo>
                  <a:lnTo>
                    <a:pt x="7124649" y="18148"/>
                  </a:lnTo>
                  <a:lnTo>
                    <a:pt x="7124941" y="18351"/>
                  </a:lnTo>
                  <a:lnTo>
                    <a:pt x="7123023" y="20243"/>
                  </a:lnTo>
                  <a:lnTo>
                    <a:pt x="7121284" y="21958"/>
                  </a:lnTo>
                  <a:lnTo>
                    <a:pt x="7119556" y="23685"/>
                  </a:lnTo>
                  <a:lnTo>
                    <a:pt x="7116839" y="26403"/>
                  </a:lnTo>
                  <a:lnTo>
                    <a:pt x="7114133" y="29095"/>
                  </a:lnTo>
                  <a:lnTo>
                    <a:pt x="7110222" y="33058"/>
                  </a:lnTo>
                  <a:lnTo>
                    <a:pt x="7110336" y="34988"/>
                  </a:lnTo>
                  <a:lnTo>
                    <a:pt x="7112851" y="37020"/>
                  </a:lnTo>
                  <a:lnTo>
                    <a:pt x="7114387" y="36906"/>
                  </a:lnTo>
                  <a:lnTo>
                    <a:pt x="7115569" y="35725"/>
                  </a:lnTo>
                  <a:lnTo>
                    <a:pt x="7119836" y="31483"/>
                  </a:lnTo>
                  <a:lnTo>
                    <a:pt x="7124090" y="27228"/>
                  </a:lnTo>
                  <a:lnTo>
                    <a:pt x="7128345" y="22974"/>
                  </a:lnTo>
                  <a:lnTo>
                    <a:pt x="7128510" y="22809"/>
                  </a:lnTo>
                  <a:lnTo>
                    <a:pt x="7128688" y="22656"/>
                  </a:lnTo>
                  <a:lnTo>
                    <a:pt x="7128929" y="22428"/>
                  </a:lnTo>
                  <a:lnTo>
                    <a:pt x="7129107" y="22644"/>
                  </a:lnTo>
                  <a:lnTo>
                    <a:pt x="7129246" y="22847"/>
                  </a:lnTo>
                  <a:lnTo>
                    <a:pt x="7133552" y="27165"/>
                  </a:lnTo>
                  <a:lnTo>
                    <a:pt x="7137692" y="31318"/>
                  </a:lnTo>
                  <a:lnTo>
                    <a:pt x="7141832" y="35471"/>
                  </a:lnTo>
                  <a:lnTo>
                    <a:pt x="7142086" y="35725"/>
                  </a:lnTo>
                  <a:lnTo>
                    <a:pt x="7142366" y="35979"/>
                  </a:lnTo>
                  <a:lnTo>
                    <a:pt x="7142670" y="36182"/>
                  </a:lnTo>
                  <a:lnTo>
                    <a:pt x="7143534" y="36779"/>
                  </a:lnTo>
                  <a:lnTo>
                    <a:pt x="7144474" y="36880"/>
                  </a:lnTo>
                  <a:lnTo>
                    <a:pt x="7146391" y="35953"/>
                  </a:lnTo>
                  <a:lnTo>
                    <a:pt x="7146950" y="35179"/>
                  </a:lnTo>
                  <a:lnTo>
                    <a:pt x="7147052" y="34086"/>
                  </a:lnTo>
                  <a:lnTo>
                    <a:pt x="7147153" y="32994"/>
                  </a:lnTo>
                  <a:lnTo>
                    <a:pt x="7146658" y="32194"/>
                  </a:lnTo>
                  <a:lnTo>
                    <a:pt x="7141756" y="27305"/>
                  </a:lnTo>
                  <a:lnTo>
                    <a:pt x="7137590" y="23139"/>
                  </a:lnTo>
                  <a:lnTo>
                    <a:pt x="7133260" y="18808"/>
                  </a:lnTo>
                  <a:lnTo>
                    <a:pt x="7133044" y="18694"/>
                  </a:lnTo>
                  <a:lnTo>
                    <a:pt x="7132853" y="18567"/>
                  </a:lnTo>
                  <a:lnTo>
                    <a:pt x="7132815" y="18376"/>
                  </a:lnTo>
                  <a:lnTo>
                    <a:pt x="7133006" y="18161"/>
                  </a:lnTo>
                  <a:lnTo>
                    <a:pt x="7133247" y="18072"/>
                  </a:lnTo>
                  <a:lnTo>
                    <a:pt x="7133412" y="17907"/>
                  </a:lnTo>
                  <a:lnTo>
                    <a:pt x="7137578" y="13741"/>
                  </a:lnTo>
                  <a:lnTo>
                    <a:pt x="7141743" y="9588"/>
                  </a:lnTo>
                  <a:lnTo>
                    <a:pt x="7146112" y="5207"/>
                  </a:lnTo>
                  <a:lnTo>
                    <a:pt x="7146315" y="4978"/>
                  </a:lnTo>
                  <a:lnTo>
                    <a:pt x="7146506" y="4749"/>
                  </a:lnTo>
                  <a:lnTo>
                    <a:pt x="7147242" y="3771"/>
                  </a:lnTo>
                  <a:lnTo>
                    <a:pt x="7147357" y="2730"/>
                  </a:lnTo>
                  <a:close/>
                </a:path>
                <a:path w="8163559" h="1562735">
                  <a:moveTo>
                    <a:pt x="7655230" y="1147000"/>
                  </a:moveTo>
                  <a:lnTo>
                    <a:pt x="7654036" y="1144841"/>
                  </a:lnTo>
                  <a:lnTo>
                    <a:pt x="7653109" y="1144384"/>
                  </a:lnTo>
                  <a:lnTo>
                    <a:pt x="7651039" y="1144498"/>
                  </a:lnTo>
                  <a:lnTo>
                    <a:pt x="7650442" y="1144943"/>
                  </a:lnTo>
                  <a:lnTo>
                    <a:pt x="7645667" y="1149718"/>
                  </a:lnTo>
                  <a:lnTo>
                    <a:pt x="7641463" y="1153922"/>
                  </a:lnTo>
                  <a:lnTo>
                    <a:pt x="7637246" y="1158125"/>
                  </a:lnTo>
                  <a:lnTo>
                    <a:pt x="7637081" y="1158290"/>
                  </a:lnTo>
                  <a:lnTo>
                    <a:pt x="7636916" y="1158443"/>
                  </a:lnTo>
                  <a:lnTo>
                    <a:pt x="7636637" y="1158709"/>
                  </a:lnTo>
                  <a:lnTo>
                    <a:pt x="7636446" y="1158468"/>
                  </a:lnTo>
                  <a:lnTo>
                    <a:pt x="7636319" y="1158227"/>
                  </a:lnTo>
                  <a:lnTo>
                    <a:pt x="7636142" y="1158049"/>
                  </a:lnTo>
                  <a:lnTo>
                    <a:pt x="7632001" y="1153922"/>
                  </a:lnTo>
                  <a:lnTo>
                    <a:pt x="7627874" y="1149794"/>
                  </a:lnTo>
                  <a:lnTo>
                    <a:pt x="7623518" y="1145463"/>
                  </a:lnTo>
                  <a:lnTo>
                    <a:pt x="7623315" y="1145235"/>
                  </a:lnTo>
                  <a:lnTo>
                    <a:pt x="7623073" y="1145044"/>
                  </a:lnTo>
                  <a:lnTo>
                    <a:pt x="7622222" y="1144358"/>
                  </a:lnTo>
                  <a:lnTo>
                    <a:pt x="7618387" y="1147914"/>
                  </a:lnTo>
                  <a:lnTo>
                    <a:pt x="7618743" y="1148740"/>
                  </a:lnTo>
                  <a:lnTo>
                    <a:pt x="7619492" y="1149477"/>
                  </a:lnTo>
                  <a:lnTo>
                    <a:pt x="7623696" y="1153680"/>
                  </a:lnTo>
                  <a:lnTo>
                    <a:pt x="7627899" y="1157897"/>
                  </a:lnTo>
                  <a:lnTo>
                    <a:pt x="7632103" y="1162113"/>
                  </a:lnTo>
                  <a:lnTo>
                    <a:pt x="7632281" y="1162291"/>
                  </a:lnTo>
                  <a:lnTo>
                    <a:pt x="7632522" y="1162418"/>
                  </a:lnTo>
                  <a:lnTo>
                    <a:pt x="7632801" y="1162608"/>
                  </a:lnTo>
                  <a:lnTo>
                    <a:pt x="7630896" y="1164513"/>
                  </a:lnTo>
                  <a:lnTo>
                    <a:pt x="7629157" y="1166228"/>
                  </a:lnTo>
                  <a:lnTo>
                    <a:pt x="7627429" y="1167955"/>
                  </a:lnTo>
                  <a:lnTo>
                    <a:pt x="7624724" y="1170660"/>
                  </a:lnTo>
                  <a:lnTo>
                    <a:pt x="7622006" y="1173365"/>
                  </a:lnTo>
                  <a:lnTo>
                    <a:pt x="7618095" y="1177315"/>
                  </a:lnTo>
                  <a:lnTo>
                    <a:pt x="7618209" y="1179245"/>
                  </a:lnTo>
                  <a:lnTo>
                    <a:pt x="7620724" y="1181290"/>
                  </a:lnTo>
                  <a:lnTo>
                    <a:pt x="7622260" y="1181163"/>
                  </a:lnTo>
                  <a:lnTo>
                    <a:pt x="7623442" y="1179982"/>
                  </a:lnTo>
                  <a:lnTo>
                    <a:pt x="7627709" y="1175740"/>
                  </a:lnTo>
                  <a:lnTo>
                    <a:pt x="7631963" y="1171486"/>
                  </a:lnTo>
                  <a:lnTo>
                    <a:pt x="7636218" y="1167244"/>
                  </a:lnTo>
                  <a:lnTo>
                    <a:pt x="7636383" y="1167079"/>
                  </a:lnTo>
                  <a:lnTo>
                    <a:pt x="7636561" y="1166914"/>
                  </a:lnTo>
                  <a:lnTo>
                    <a:pt x="7636802" y="1166685"/>
                  </a:lnTo>
                  <a:lnTo>
                    <a:pt x="7636980" y="1166914"/>
                  </a:lnTo>
                  <a:lnTo>
                    <a:pt x="7637119" y="1167104"/>
                  </a:lnTo>
                  <a:lnTo>
                    <a:pt x="7637285" y="1167269"/>
                  </a:lnTo>
                  <a:lnTo>
                    <a:pt x="7641425" y="1171422"/>
                  </a:lnTo>
                  <a:lnTo>
                    <a:pt x="7645565" y="1175575"/>
                  </a:lnTo>
                  <a:lnTo>
                    <a:pt x="7649959" y="1179995"/>
                  </a:lnTo>
                  <a:lnTo>
                    <a:pt x="7650239" y="1180249"/>
                  </a:lnTo>
                  <a:lnTo>
                    <a:pt x="7650543" y="1180452"/>
                  </a:lnTo>
                  <a:lnTo>
                    <a:pt x="7651407" y="1181036"/>
                  </a:lnTo>
                  <a:lnTo>
                    <a:pt x="7652347" y="1181150"/>
                  </a:lnTo>
                  <a:lnTo>
                    <a:pt x="7654264" y="1180211"/>
                  </a:lnTo>
                  <a:lnTo>
                    <a:pt x="7654823" y="1179449"/>
                  </a:lnTo>
                  <a:lnTo>
                    <a:pt x="7654925" y="1178356"/>
                  </a:lnTo>
                  <a:lnTo>
                    <a:pt x="7655026" y="1177264"/>
                  </a:lnTo>
                  <a:lnTo>
                    <a:pt x="7654531" y="1176451"/>
                  </a:lnTo>
                  <a:lnTo>
                    <a:pt x="7649629" y="1171562"/>
                  </a:lnTo>
                  <a:lnTo>
                    <a:pt x="7645463" y="1167396"/>
                  </a:lnTo>
                  <a:lnTo>
                    <a:pt x="7641298" y="1163243"/>
                  </a:lnTo>
                  <a:lnTo>
                    <a:pt x="7641133" y="1163078"/>
                  </a:lnTo>
                  <a:lnTo>
                    <a:pt x="7640917" y="1162964"/>
                  </a:lnTo>
                  <a:lnTo>
                    <a:pt x="7640726" y="1162824"/>
                  </a:lnTo>
                  <a:lnTo>
                    <a:pt x="7640688" y="1162634"/>
                  </a:lnTo>
                  <a:lnTo>
                    <a:pt x="7640879" y="1162418"/>
                  </a:lnTo>
                  <a:lnTo>
                    <a:pt x="7641120" y="1162329"/>
                  </a:lnTo>
                  <a:lnTo>
                    <a:pt x="7641285" y="1162164"/>
                  </a:lnTo>
                  <a:lnTo>
                    <a:pt x="7645451" y="1158011"/>
                  </a:lnTo>
                  <a:lnTo>
                    <a:pt x="7649616" y="1153845"/>
                  </a:lnTo>
                  <a:lnTo>
                    <a:pt x="7653769" y="1149680"/>
                  </a:lnTo>
                  <a:lnTo>
                    <a:pt x="7653985" y="1149464"/>
                  </a:lnTo>
                  <a:lnTo>
                    <a:pt x="7654188" y="1149248"/>
                  </a:lnTo>
                  <a:lnTo>
                    <a:pt x="7654379" y="1149007"/>
                  </a:lnTo>
                  <a:lnTo>
                    <a:pt x="7655115" y="1148029"/>
                  </a:lnTo>
                  <a:lnTo>
                    <a:pt x="7655230" y="1147000"/>
                  </a:lnTo>
                  <a:close/>
                </a:path>
                <a:path w="8163559" h="1562735">
                  <a:moveTo>
                    <a:pt x="7655230" y="765581"/>
                  </a:moveTo>
                  <a:lnTo>
                    <a:pt x="7654036" y="763422"/>
                  </a:lnTo>
                  <a:lnTo>
                    <a:pt x="7653109" y="762965"/>
                  </a:lnTo>
                  <a:lnTo>
                    <a:pt x="7651039" y="763079"/>
                  </a:lnTo>
                  <a:lnTo>
                    <a:pt x="7650442" y="763524"/>
                  </a:lnTo>
                  <a:lnTo>
                    <a:pt x="7645667" y="768299"/>
                  </a:lnTo>
                  <a:lnTo>
                    <a:pt x="7641463" y="772502"/>
                  </a:lnTo>
                  <a:lnTo>
                    <a:pt x="7637246" y="776706"/>
                  </a:lnTo>
                  <a:lnTo>
                    <a:pt x="7637081" y="776859"/>
                  </a:lnTo>
                  <a:lnTo>
                    <a:pt x="7636916" y="777011"/>
                  </a:lnTo>
                  <a:lnTo>
                    <a:pt x="7636637" y="777290"/>
                  </a:lnTo>
                  <a:lnTo>
                    <a:pt x="7636446" y="777049"/>
                  </a:lnTo>
                  <a:lnTo>
                    <a:pt x="7636319" y="776808"/>
                  </a:lnTo>
                  <a:lnTo>
                    <a:pt x="7636142" y="776630"/>
                  </a:lnTo>
                  <a:lnTo>
                    <a:pt x="7632001" y="772502"/>
                  </a:lnTo>
                  <a:lnTo>
                    <a:pt x="7627874" y="768375"/>
                  </a:lnTo>
                  <a:lnTo>
                    <a:pt x="7623518" y="764032"/>
                  </a:lnTo>
                  <a:lnTo>
                    <a:pt x="7623315" y="763816"/>
                  </a:lnTo>
                  <a:lnTo>
                    <a:pt x="7623073" y="763625"/>
                  </a:lnTo>
                  <a:lnTo>
                    <a:pt x="7622222" y="762939"/>
                  </a:lnTo>
                  <a:lnTo>
                    <a:pt x="7618387" y="766483"/>
                  </a:lnTo>
                  <a:lnTo>
                    <a:pt x="7618743" y="767321"/>
                  </a:lnTo>
                  <a:lnTo>
                    <a:pt x="7619492" y="768057"/>
                  </a:lnTo>
                  <a:lnTo>
                    <a:pt x="7623696" y="772261"/>
                  </a:lnTo>
                  <a:lnTo>
                    <a:pt x="7627899" y="776478"/>
                  </a:lnTo>
                  <a:lnTo>
                    <a:pt x="7632103" y="780694"/>
                  </a:lnTo>
                  <a:lnTo>
                    <a:pt x="7632281" y="780872"/>
                  </a:lnTo>
                  <a:lnTo>
                    <a:pt x="7632522" y="780999"/>
                  </a:lnTo>
                  <a:lnTo>
                    <a:pt x="7632801" y="781189"/>
                  </a:lnTo>
                  <a:lnTo>
                    <a:pt x="7630896" y="783082"/>
                  </a:lnTo>
                  <a:lnTo>
                    <a:pt x="7629157" y="784809"/>
                  </a:lnTo>
                  <a:lnTo>
                    <a:pt x="7627429" y="786536"/>
                  </a:lnTo>
                  <a:lnTo>
                    <a:pt x="7624724" y="789241"/>
                  </a:lnTo>
                  <a:lnTo>
                    <a:pt x="7622006" y="791946"/>
                  </a:lnTo>
                  <a:lnTo>
                    <a:pt x="7618095" y="795896"/>
                  </a:lnTo>
                  <a:lnTo>
                    <a:pt x="7618209" y="797826"/>
                  </a:lnTo>
                  <a:lnTo>
                    <a:pt x="7620724" y="799871"/>
                  </a:lnTo>
                  <a:lnTo>
                    <a:pt x="7622260" y="799744"/>
                  </a:lnTo>
                  <a:lnTo>
                    <a:pt x="7623442" y="798563"/>
                  </a:lnTo>
                  <a:lnTo>
                    <a:pt x="7627709" y="794321"/>
                  </a:lnTo>
                  <a:lnTo>
                    <a:pt x="7631963" y="790067"/>
                  </a:lnTo>
                  <a:lnTo>
                    <a:pt x="7636218" y="785825"/>
                  </a:lnTo>
                  <a:lnTo>
                    <a:pt x="7636383" y="785660"/>
                  </a:lnTo>
                  <a:lnTo>
                    <a:pt x="7636561" y="785495"/>
                  </a:lnTo>
                  <a:lnTo>
                    <a:pt x="7636802" y="785266"/>
                  </a:lnTo>
                  <a:lnTo>
                    <a:pt x="7636980" y="785482"/>
                  </a:lnTo>
                  <a:lnTo>
                    <a:pt x="7637119" y="785685"/>
                  </a:lnTo>
                  <a:lnTo>
                    <a:pt x="7637285" y="785850"/>
                  </a:lnTo>
                  <a:lnTo>
                    <a:pt x="7641425" y="790003"/>
                  </a:lnTo>
                  <a:lnTo>
                    <a:pt x="7652347" y="799731"/>
                  </a:lnTo>
                  <a:lnTo>
                    <a:pt x="7654264" y="798791"/>
                  </a:lnTo>
                  <a:lnTo>
                    <a:pt x="7654823" y="798029"/>
                  </a:lnTo>
                  <a:lnTo>
                    <a:pt x="7654925" y="796937"/>
                  </a:lnTo>
                  <a:lnTo>
                    <a:pt x="7655026" y="795845"/>
                  </a:lnTo>
                  <a:lnTo>
                    <a:pt x="7654531" y="795032"/>
                  </a:lnTo>
                  <a:lnTo>
                    <a:pt x="7649629" y="790143"/>
                  </a:lnTo>
                  <a:lnTo>
                    <a:pt x="7645463" y="785977"/>
                  </a:lnTo>
                  <a:lnTo>
                    <a:pt x="7641298" y="781824"/>
                  </a:lnTo>
                  <a:lnTo>
                    <a:pt x="7641133" y="781659"/>
                  </a:lnTo>
                  <a:lnTo>
                    <a:pt x="7640917" y="781545"/>
                  </a:lnTo>
                  <a:lnTo>
                    <a:pt x="7640726" y="781405"/>
                  </a:lnTo>
                  <a:lnTo>
                    <a:pt x="7640688" y="781215"/>
                  </a:lnTo>
                  <a:lnTo>
                    <a:pt x="7640879" y="780999"/>
                  </a:lnTo>
                  <a:lnTo>
                    <a:pt x="7641120" y="780910"/>
                  </a:lnTo>
                  <a:lnTo>
                    <a:pt x="7641285" y="780745"/>
                  </a:lnTo>
                  <a:lnTo>
                    <a:pt x="7645451" y="776592"/>
                  </a:lnTo>
                  <a:lnTo>
                    <a:pt x="7649616" y="772426"/>
                  </a:lnTo>
                  <a:lnTo>
                    <a:pt x="7653769" y="768261"/>
                  </a:lnTo>
                  <a:lnTo>
                    <a:pt x="7653985" y="768045"/>
                  </a:lnTo>
                  <a:lnTo>
                    <a:pt x="7654188" y="767829"/>
                  </a:lnTo>
                  <a:lnTo>
                    <a:pt x="7654379" y="767588"/>
                  </a:lnTo>
                  <a:lnTo>
                    <a:pt x="7655115" y="766610"/>
                  </a:lnTo>
                  <a:lnTo>
                    <a:pt x="7655230" y="765581"/>
                  </a:lnTo>
                  <a:close/>
                </a:path>
                <a:path w="8163559" h="1562735">
                  <a:moveTo>
                    <a:pt x="7655230" y="384149"/>
                  </a:moveTo>
                  <a:lnTo>
                    <a:pt x="7654036" y="382003"/>
                  </a:lnTo>
                  <a:lnTo>
                    <a:pt x="7653109" y="381546"/>
                  </a:lnTo>
                  <a:lnTo>
                    <a:pt x="7651039" y="381660"/>
                  </a:lnTo>
                  <a:lnTo>
                    <a:pt x="7650442" y="382092"/>
                  </a:lnTo>
                  <a:lnTo>
                    <a:pt x="7645667" y="386867"/>
                  </a:lnTo>
                  <a:lnTo>
                    <a:pt x="7641463" y="391071"/>
                  </a:lnTo>
                  <a:lnTo>
                    <a:pt x="7637246" y="395274"/>
                  </a:lnTo>
                  <a:lnTo>
                    <a:pt x="7637081" y="395439"/>
                  </a:lnTo>
                  <a:lnTo>
                    <a:pt x="7636916" y="395592"/>
                  </a:lnTo>
                  <a:lnTo>
                    <a:pt x="7636637" y="395859"/>
                  </a:lnTo>
                  <a:lnTo>
                    <a:pt x="7636446" y="395617"/>
                  </a:lnTo>
                  <a:lnTo>
                    <a:pt x="7636319" y="395389"/>
                  </a:lnTo>
                  <a:lnTo>
                    <a:pt x="7636142" y="395211"/>
                  </a:lnTo>
                  <a:lnTo>
                    <a:pt x="7632001" y="391083"/>
                  </a:lnTo>
                  <a:lnTo>
                    <a:pt x="7627874" y="386956"/>
                  </a:lnTo>
                  <a:lnTo>
                    <a:pt x="7623518" y="382612"/>
                  </a:lnTo>
                  <a:lnTo>
                    <a:pt x="7623315" y="382397"/>
                  </a:lnTo>
                  <a:lnTo>
                    <a:pt x="7623073" y="382206"/>
                  </a:lnTo>
                  <a:lnTo>
                    <a:pt x="7622222" y="381508"/>
                  </a:lnTo>
                  <a:lnTo>
                    <a:pt x="7621244" y="381419"/>
                  </a:lnTo>
                  <a:lnTo>
                    <a:pt x="7620267" y="381800"/>
                  </a:lnTo>
                  <a:lnTo>
                    <a:pt x="7619289" y="382181"/>
                  </a:lnTo>
                  <a:lnTo>
                    <a:pt x="7618654" y="382917"/>
                  </a:lnTo>
                  <a:lnTo>
                    <a:pt x="7618514" y="384022"/>
                  </a:lnTo>
                  <a:lnTo>
                    <a:pt x="7618387" y="385064"/>
                  </a:lnTo>
                  <a:lnTo>
                    <a:pt x="7618743" y="385902"/>
                  </a:lnTo>
                  <a:lnTo>
                    <a:pt x="7619492" y="386638"/>
                  </a:lnTo>
                  <a:lnTo>
                    <a:pt x="7623696" y="390842"/>
                  </a:lnTo>
                  <a:lnTo>
                    <a:pt x="7627899" y="395058"/>
                  </a:lnTo>
                  <a:lnTo>
                    <a:pt x="7632103" y="399262"/>
                  </a:lnTo>
                  <a:lnTo>
                    <a:pt x="7632281" y="399453"/>
                  </a:lnTo>
                  <a:lnTo>
                    <a:pt x="7632522" y="399567"/>
                  </a:lnTo>
                  <a:lnTo>
                    <a:pt x="7632801" y="399770"/>
                  </a:lnTo>
                  <a:lnTo>
                    <a:pt x="7630896" y="401662"/>
                  </a:lnTo>
                  <a:lnTo>
                    <a:pt x="7629157" y="403390"/>
                  </a:lnTo>
                  <a:lnTo>
                    <a:pt x="7627429" y="405117"/>
                  </a:lnTo>
                  <a:lnTo>
                    <a:pt x="7624724" y="407822"/>
                  </a:lnTo>
                  <a:lnTo>
                    <a:pt x="7622006" y="410514"/>
                  </a:lnTo>
                  <a:lnTo>
                    <a:pt x="7618095" y="414477"/>
                  </a:lnTo>
                  <a:lnTo>
                    <a:pt x="7618209" y="416407"/>
                  </a:lnTo>
                  <a:lnTo>
                    <a:pt x="7619530" y="417474"/>
                  </a:lnTo>
                  <a:lnTo>
                    <a:pt x="7620724" y="418452"/>
                  </a:lnTo>
                  <a:lnTo>
                    <a:pt x="7622260" y="418325"/>
                  </a:lnTo>
                  <a:lnTo>
                    <a:pt x="7623442" y="417144"/>
                  </a:lnTo>
                  <a:lnTo>
                    <a:pt x="7627709" y="412902"/>
                  </a:lnTo>
                  <a:lnTo>
                    <a:pt x="7631963" y="408647"/>
                  </a:lnTo>
                  <a:lnTo>
                    <a:pt x="7636218" y="404393"/>
                  </a:lnTo>
                  <a:lnTo>
                    <a:pt x="7636383" y="404228"/>
                  </a:lnTo>
                  <a:lnTo>
                    <a:pt x="7636561" y="404075"/>
                  </a:lnTo>
                  <a:lnTo>
                    <a:pt x="7636802" y="403847"/>
                  </a:lnTo>
                  <a:lnTo>
                    <a:pt x="7636980" y="404063"/>
                  </a:lnTo>
                  <a:lnTo>
                    <a:pt x="7637119" y="404266"/>
                  </a:lnTo>
                  <a:lnTo>
                    <a:pt x="7637285" y="404431"/>
                  </a:lnTo>
                  <a:lnTo>
                    <a:pt x="7641425" y="408584"/>
                  </a:lnTo>
                  <a:lnTo>
                    <a:pt x="7645565" y="412737"/>
                  </a:lnTo>
                  <a:lnTo>
                    <a:pt x="7649959" y="417144"/>
                  </a:lnTo>
                  <a:lnTo>
                    <a:pt x="7650239" y="417398"/>
                  </a:lnTo>
                  <a:lnTo>
                    <a:pt x="7650543" y="417601"/>
                  </a:lnTo>
                  <a:lnTo>
                    <a:pt x="7651407" y="418198"/>
                  </a:lnTo>
                  <a:lnTo>
                    <a:pt x="7652347" y="418312"/>
                  </a:lnTo>
                  <a:lnTo>
                    <a:pt x="7654264" y="417372"/>
                  </a:lnTo>
                  <a:lnTo>
                    <a:pt x="7654823" y="416610"/>
                  </a:lnTo>
                  <a:lnTo>
                    <a:pt x="7654925" y="415518"/>
                  </a:lnTo>
                  <a:lnTo>
                    <a:pt x="7655026" y="414426"/>
                  </a:lnTo>
                  <a:lnTo>
                    <a:pt x="7654531" y="413613"/>
                  </a:lnTo>
                  <a:lnTo>
                    <a:pt x="7649629" y="408724"/>
                  </a:lnTo>
                  <a:lnTo>
                    <a:pt x="7645463" y="404558"/>
                  </a:lnTo>
                  <a:lnTo>
                    <a:pt x="7641298" y="400405"/>
                  </a:lnTo>
                  <a:lnTo>
                    <a:pt x="7641133" y="400240"/>
                  </a:lnTo>
                  <a:lnTo>
                    <a:pt x="7640917" y="400126"/>
                  </a:lnTo>
                  <a:lnTo>
                    <a:pt x="7640726" y="399986"/>
                  </a:lnTo>
                  <a:lnTo>
                    <a:pt x="7640688" y="399796"/>
                  </a:lnTo>
                  <a:lnTo>
                    <a:pt x="7640879" y="399580"/>
                  </a:lnTo>
                  <a:lnTo>
                    <a:pt x="7641120" y="399491"/>
                  </a:lnTo>
                  <a:lnTo>
                    <a:pt x="7641285" y="399326"/>
                  </a:lnTo>
                  <a:lnTo>
                    <a:pt x="7645451" y="395173"/>
                  </a:lnTo>
                  <a:lnTo>
                    <a:pt x="7649616" y="391007"/>
                  </a:lnTo>
                  <a:lnTo>
                    <a:pt x="7653769" y="386842"/>
                  </a:lnTo>
                  <a:lnTo>
                    <a:pt x="7653985" y="386626"/>
                  </a:lnTo>
                  <a:lnTo>
                    <a:pt x="7654188" y="386410"/>
                  </a:lnTo>
                  <a:lnTo>
                    <a:pt x="7654379" y="386168"/>
                  </a:lnTo>
                  <a:lnTo>
                    <a:pt x="7655115" y="385191"/>
                  </a:lnTo>
                  <a:lnTo>
                    <a:pt x="7655230" y="384149"/>
                  </a:lnTo>
                  <a:close/>
                </a:path>
                <a:path w="8163559" h="1562735">
                  <a:moveTo>
                    <a:pt x="7655230" y="2730"/>
                  </a:moveTo>
                  <a:lnTo>
                    <a:pt x="7654036" y="584"/>
                  </a:lnTo>
                  <a:lnTo>
                    <a:pt x="7653109" y="127"/>
                  </a:lnTo>
                  <a:lnTo>
                    <a:pt x="7651039" y="241"/>
                  </a:lnTo>
                  <a:lnTo>
                    <a:pt x="7650442" y="673"/>
                  </a:lnTo>
                  <a:lnTo>
                    <a:pt x="7645667" y="5448"/>
                  </a:lnTo>
                  <a:lnTo>
                    <a:pt x="7641463" y="9652"/>
                  </a:lnTo>
                  <a:lnTo>
                    <a:pt x="7637246" y="13855"/>
                  </a:lnTo>
                  <a:lnTo>
                    <a:pt x="7637081" y="14020"/>
                  </a:lnTo>
                  <a:lnTo>
                    <a:pt x="7636916" y="14173"/>
                  </a:lnTo>
                  <a:lnTo>
                    <a:pt x="7636637" y="14439"/>
                  </a:lnTo>
                  <a:lnTo>
                    <a:pt x="7636446" y="14198"/>
                  </a:lnTo>
                  <a:lnTo>
                    <a:pt x="7636319" y="13970"/>
                  </a:lnTo>
                  <a:lnTo>
                    <a:pt x="7636142" y="13792"/>
                  </a:lnTo>
                  <a:lnTo>
                    <a:pt x="7632001" y="9652"/>
                  </a:lnTo>
                  <a:lnTo>
                    <a:pt x="7627874" y="5537"/>
                  </a:lnTo>
                  <a:lnTo>
                    <a:pt x="7623518" y="1193"/>
                  </a:lnTo>
                  <a:lnTo>
                    <a:pt x="7623315" y="965"/>
                  </a:lnTo>
                  <a:lnTo>
                    <a:pt x="7623073" y="787"/>
                  </a:lnTo>
                  <a:lnTo>
                    <a:pt x="7622222" y="88"/>
                  </a:lnTo>
                  <a:lnTo>
                    <a:pt x="7618387" y="3644"/>
                  </a:lnTo>
                  <a:lnTo>
                    <a:pt x="7618743" y="4483"/>
                  </a:lnTo>
                  <a:lnTo>
                    <a:pt x="7619492" y="5219"/>
                  </a:lnTo>
                  <a:lnTo>
                    <a:pt x="7623696" y="9423"/>
                  </a:lnTo>
                  <a:lnTo>
                    <a:pt x="7627899" y="13639"/>
                  </a:lnTo>
                  <a:lnTo>
                    <a:pt x="7632103" y="17843"/>
                  </a:lnTo>
                  <a:lnTo>
                    <a:pt x="7632281" y="18034"/>
                  </a:lnTo>
                  <a:lnTo>
                    <a:pt x="7632522" y="18148"/>
                  </a:lnTo>
                  <a:lnTo>
                    <a:pt x="7632801" y="18351"/>
                  </a:lnTo>
                  <a:lnTo>
                    <a:pt x="7630896" y="20243"/>
                  </a:lnTo>
                  <a:lnTo>
                    <a:pt x="7629157" y="21958"/>
                  </a:lnTo>
                  <a:lnTo>
                    <a:pt x="7627429" y="23685"/>
                  </a:lnTo>
                  <a:lnTo>
                    <a:pt x="7624724" y="26403"/>
                  </a:lnTo>
                  <a:lnTo>
                    <a:pt x="7622006" y="29095"/>
                  </a:lnTo>
                  <a:lnTo>
                    <a:pt x="7618095" y="33058"/>
                  </a:lnTo>
                  <a:lnTo>
                    <a:pt x="7618209" y="34988"/>
                  </a:lnTo>
                  <a:lnTo>
                    <a:pt x="7619530" y="36055"/>
                  </a:lnTo>
                  <a:lnTo>
                    <a:pt x="7620724" y="37020"/>
                  </a:lnTo>
                  <a:lnTo>
                    <a:pt x="7622260" y="36906"/>
                  </a:lnTo>
                  <a:lnTo>
                    <a:pt x="7623442" y="35725"/>
                  </a:lnTo>
                  <a:lnTo>
                    <a:pt x="7627709" y="31483"/>
                  </a:lnTo>
                  <a:lnTo>
                    <a:pt x="7631963" y="27228"/>
                  </a:lnTo>
                  <a:lnTo>
                    <a:pt x="7636218" y="22974"/>
                  </a:lnTo>
                  <a:lnTo>
                    <a:pt x="7636383" y="22809"/>
                  </a:lnTo>
                  <a:lnTo>
                    <a:pt x="7636561" y="22656"/>
                  </a:lnTo>
                  <a:lnTo>
                    <a:pt x="7636802" y="22428"/>
                  </a:lnTo>
                  <a:lnTo>
                    <a:pt x="7636980" y="22644"/>
                  </a:lnTo>
                  <a:lnTo>
                    <a:pt x="7637119" y="22847"/>
                  </a:lnTo>
                  <a:lnTo>
                    <a:pt x="7637285" y="23012"/>
                  </a:lnTo>
                  <a:lnTo>
                    <a:pt x="7641425" y="27165"/>
                  </a:lnTo>
                  <a:lnTo>
                    <a:pt x="7645565" y="31318"/>
                  </a:lnTo>
                  <a:lnTo>
                    <a:pt x="7649959" y="35725"/>
                  </a:lnTo>
                  <a:lnTo>
                    <a:pt x="7650239" y="35979"/>
                  </a:lnTo>
                  <a:lnTo>
                    <a:pt x="7650543" y="36182"/>
                  </a:lnTo>
                  <a:lnTo>
                    <a:pt x="7651407" y="36779"/>
                  </a:lnTo>
                  <a:lnTo>
                    <a:pt x="7652347" y="36880"/>
                  </a:lnTo>
                  <a:lnTo>
                    <a:pt x="7654264" y="35953"/>
                  </a:lnTo>
                  <a:lnTo>
                    <a:pt x="7654823" y="35179"/>
                  </a:lnTo>
                  <a:lnTo>
                    <a:pt x="7654925" y="34086"/>
                  </a:lnTo>
                  <a:lnTo>
                    <a:pt x="7655026" y="32994"/>
                  </a:lnTo>
                  <a:lnTo>
                    <a:pt x="7654531" y="32194"/>
                  </a:lnTo>
                  <a:lnTo>
                    <a:pt x="7649629" y="27305"/>
                  </a:lnTo>
                  <a:lnTo>
                    <a:pt x="7645463" y="23139"/>
                  </a:lnTo>
                  <a:lnTo>
                    <a:pt x="7641298" y="18973"/>
                  </a:lnTo>
                  <a:lnTo>
                    <a:pt x="7641133" y="18808"/>
                  </a:lnTo>
                  <a:lnTo>
                    <a:pt x="7640917" y="18694"/>
                  </a:lnTo>
                  <a:lnTo>
                    <a:pt x="7640726" y="18567"/>
                  </a:lnTo>
                  <a:lnTo>
                    <a:pt x="7640688" y="18376"/>
                  </a:lnTo>
                  <a:lnTo>
                    <a:pt x="7640879" y="18161"/>
                  </a:lnTo>
                  <a:lnTo>
                    <a:pt x="7641120" y="18072"/>
                  </a:lnTo>
                  <a:lnTo>
                    <a:pt x="7641285" y="17907"/>
                  </a:lnTo>
                  <a:lnTo>
                    <a:pt x="7645451" y="13741"/>
                  </a:lnTo>
                  <a:lnTo>
                    <a:pt x="7649616" y="9588"/>
                  </a:lnTo>
                  <a:lnTo>
                    <a:pt x="7653769" y="5422"/>
                  </a:lnTo>
                  <a:lnTo>
                    <a:pt x="7653985" y="5207"/>
                  </a:lnTo>
                  <a:lnTo>
                    <a:pt x="7654188" y="4978"/>
                  </a:lnTo>
                  <a:lnTo>
                    <a:pt x="7654379" y="4749"/>
                  </a:lnTo>
                  <a:lnTo>
                    <a:pt x="7655115" y="3771"/>
                  </a:lnTo>
                  <a:lnTo>
                    <a:pt x="7655230" y="2730"/>
                  </a:lnTo>
                  <a:close/>
                </a:path>
                <a:path w="8163559" h="1562735">
                  <a:moveTo>
                    <a:pt x="8163103" y="1147000"/>
                  </a:moveTo>
                  <a:lnTo>
                    <a:pt x="8162506" y="1145921"/>
                  </a:lnTo>
                  <a:lnTo>
                    <a:pt x="8161909" y="1144841"/>
                  </a:lnTo>
                  <a:lnTo>
                    <a:pt x="8160994" y="1144384"/>
                  </a:lnTo>
                  <a:lnTo>
                    <a:pt x="8158924" y="1144498"/>
                  </a:lnTo>
                  <a:lnTo>
                    <a:pt x="8158327" y="1144943"/>
                  </a:lnTo>
                  <a:lnTo>
                    <a:pt x="8157756" y="1145501"/>
                  </a:lnTo>
                  <a:lnTo>
                    <a:pt x="8153552" y="1149718"/>
                  </a:lnTo>
                  <a:lnTo>
                    <a:pt x="8149336" y="1153922"/>
                  </a:lnTo>
                  <a:lnTo>
                    <a:pt x="8145132" y="1158125"/>
                  </a:lnTo>
                  <a:lnTo>
                    <a:pt x="8144967" y="1158290"/>
                  </a:lnTo>
                  <a:lnTo>
                    <a:pt x="8144789" y="1158443"/>
                  </a:lnTo>
                  <a:lnTo>
                    <a:pt x="8144510" y="1158709"/>
                  </a:lnTo>
                  <a:lnTo>
                    <a:pt x="8144332" y="1158468"/>
                  </a:lnTo>
                  <a:lnTo>
                    <a:pt x="8144205" y="1158227"/>
                  </a:lnTo>
                  <a:lnTo>
                    <a:pt x="8139887" y="1153922"/>
                  </a:lnTo>
                  <a:lnTo>
                    <a:pt x="8135747" y="1149794"/>
                  </a:lnTo>
                  <a:lnTo>
                    <a:pt x="8131403" y="1145463"/>
                  </a:lnTo>
                  <a:lnTo>
                    <a:pt x="8131188" y="1145235"/>
                  </a:lnTo>
                  <a:lnTo>
                    <a:pt x="8130959" y="1145044"/>
                  </a:lnTo>
                  <a:lnTo>
                    <a:pt x="8130108" y="1144358"/>
                  </a:lnTo>
                  <a:lnTo>
                    <a:pt x="8129117" y="1144257"/>
                  </a:lnTo>
                  <a:lnTo>
                    <a:pt x="8127162" y="1145019"/>
                  </a:lnTo>
                  <a:lnTo>
                    <a:pt x="8126527" y="1145768"/>
                  </a:lnTo>
                  <a:lnTo>
                    <a:pt x="8126400" y="1146860"/>
                  </a:lnTo>
                  <a:lnTo>
                    <a:pt x="8126260" y="1147914"/>
                  </a:lnTo>
                  <a:lnTo>
                    <a:pt x="8126628" y="1148740"/>
                  </a:lnTo>
                  <a:lnTo>
                    <a:pt x="8127365" y="1149477"/>
                  </a:lnTo>
                  <a:lnTo>
                    <a:pt x="8131581" y="1153680"/>
                  </a:lnTo>
                  <a:lnTo>
                    <a:pt x="8135772" y="1157897"/>
                  </a:lnTo>
                  <a:lnTo>
                    <a:pt x="8140166" y="1162291"/>
                  </a:lnTo>
                  <a:lnTo>
                    <a:pt x="8140408" y="1162418"/>
                  </a:lnTo>
                  <a:lnTo>
                    <a:pt x="8140687" y="1162608"/>
                  </a:lnTo>
                  <a:lnTo>
                    <a:pt x="8138782" y="1164513"/>
                  </a:lnTo>
                  <a:lnTo>
                    <a:pt x="8137042" y="1166228"/>
                  </a:lnTo>
                  <a:lnTo>
                    <a:pt x="8135302" y="1167955"/>
                  </a:lnTo>
                  <a:lnTo>
                    <a:pt x="8132597" y="1170660"/>
                  </a:lnTo>
                  <a:lnTo>
                    <a:pt x="8129879" y="1173365"/>
                  </a:lnTo>
                  <a:lnTo>
                    <a:pt x="8127187" y="1176083"/>
                  </a:lnTo>
                  <a:lnTo>
                    <a:pt x="8125968" y="1177315"/>
                  </a:lnTo>
                  <a:lnTo>
                    <a:pt x="8126082" y="1179245"/>
                  </a:lnTo>
                  <a:lnTo>
                    <a:pt x="8128609" y="1181290"/>
                  </a:lnTo>
                  <a:lnTo>
                    <a:pt x="8130146" y="1181163"/>
                  </a:lnTo>
                  <a:lnTo>
                    <a:pt x="8131327" y="1179982"/>
                  </a:lnTo>
                  <a:lnTo>
                    <a:pt x="8135582" y="1175740"/>
                  </a:lnTo>
                  <a:lnTo>
                    <a:pt x="8139836" y="1171486"/>
                  </a:lnTo>
                  <a:lnTo>
                    <a:pt x="8144091" y="1167244"/>
                  </a:lnTo>
                  <a:lnTo>
                    <a:pt x="8144256" y="1167079"/>
                  </a:lnTo>
                  <a:lnTo>
                    <a:pt x="8144434" y="1166914"/>
                  </a:lnTo>
                  <a:lnTo>
                    <a:pt x="8144675" y="1166685"/>
                  </a:lnTo>
                  <a:lnTo>
                    <a:pt x="8144865" y="1166914"/>
                  </a:lnTo>
                  <a:lnTo>
                    <a:pt x="8145005" y="1167104"/>
                  </a:lnTo>
                  <a:lnTo>
                    <a:pt x="8145170" y="1167269"/>
                  </a:lnTo>
                  <a:lnTo>
                    <a:pt x="8149298" y="1171422"/>
                  </a:lnTo>
                  <a:lnTo>
                    <a:pt x="8153438" y="1175575"/>
                  </a:lnTo>
                  <a:lnTo>
                    <a:pt x="8157591" y="1179728"/>
                  </a:lnTo>
                  <a:lnTo>
                    <a:pt x="8157845" y="1179995"/>
                  </a:lnTo>
                  <a:lnTo>
                    <a:pt x="8158112" y="1180249"/>
                  </a:lnTo>
                  <a:lnTo>
                    <a:pt x="8158416" y="1180452"/>
                  </a:lnTo>
                  <a:lnTo>
                    <a:pt x="8159293" y="1181036"/>
                  </a:lnTo>
                  <a:lnTo>
                    <a:pt x="8160220" y="1181150"/>
                  </a:lnTo>
                  <a:lnTo>
                    <a:pt x="8161185" y="1180680"/>
                  </a:lnTo>
                  <a:lnTo>
                    <a:pt x="8162150" y="1180211"/>
                  </a:lnTo>
                  <a:lnTo>
                    <a:pt x="8162709" y="1179449"/>
                  </a:lnTo>
                  <a:lnTo>
                    <a:pt x="8162811" y="1178356"/>
                  </a:lnTo>
                  <a:lnTo>
                    <a:pt x="8162912" y="1177264"/>
                  </a:lnTo>
                  <a:lnTo>
                    <a:pt x="8162404" y="1176451"/>
                  </a:lnTo>
                  <a:lnTo>
                    <a:pt x="8157502" y="1171562"/>
                  </a:lnTo>
                  <a:lnTo>
                    <a:pt x="8153349" y="1167396"/>
                  </a:lnTo>
                  <a:lnTo>
                    <a:pt x="8149183" y="1163243"/>
                  </a:lnTo>
                  <a:lnTo>
                    <a:pt x="8149018" y="1163078"/>
                  </a:lnTo>
                  <a:lnTo>
                    <a:pt x="8148790" y="1162964"/>
                  </a:lnTo>
                  <a:lnTo>
                    <a:pt x="8148599" y="1162824"/>
                  </a:lnTo>
                  <a:lnTo>
                    <a:pt x="8148548" y="1162545"/>
                  </a:lnTo>
                  <a:lnTo>
                    <a:pt x="8148764" y="1162418"/>
                  </a:lnTo>
                  <a:lnTo>
                    <a:pt x="8148993" y="1162329"/>
                  </a:lnTo>
                  <a:lnTo>
                    <a:pt x="8149171" y="1162164"/>
                  </a:lnTo>
                  <a:lnTo>
                    <a:pt x="8153336" y="1158011"/>
                  </a:lnTo>
                  <a:lnTo>
                    <a:pt x="8157489" y="1153845"/>
                  </a:lnTo>
                  <a:lnTo>
                    <a:pt x="8161858" y="1149464"/>
                  </a:lnTo>
                  <a:lnTo>
                    <a:pt x="8162074" y="1149248"/>
                  </a:lnTo>
                  <a:lnTo>
                    <a:pt x="8162252" y="1149007"/>
                  </a:lnTo>
                  <a:lnTo>
                    <a:pt x="8162988" y="1148029"/>
                  </a:lnTo>
                  <a:lnTo>
                    <a:pt x="8163103" y="1147000"/>
                  </a:lnTo>
                  <a:close/>
                </a:path>
                <a:path w="8163559" h="1562735">
                  <a:moveTo>
                    <a:pt x="8163103" y="765581"/>
                  </a:moveTo>
                  <a:lnTo>
                    <a:pt x="8162506" y="764501"/>
                  </a:lnTo>
                  <a:lnTo>
                    <a:pt x="8161909" y="763422"/>
                  </a:lnTo>
                  <a:lnTo>
                    <a:pt x="8160994" y="762965"/>
                  </a:lnTo>
                  <a:lnTo>
                    <a:pt x="8158924" y="763079"/>
                  </a:lnTo>
                  <a:lnTo>
                    <a:pt x="8158327" y="763524"/>
                  </a:lnTo>
                  <a:lnTo>
                    <a:pt x="8157756" y="764082"/>
                  </a:lnTo>
                  <a:lnTo>
                    <a:pt x="8153552" y="768299"/>
                  </a:lnTo>
                  <a:lnTo>
                    <a:pt x="8149336" y="772502"/>
                  </a:lnTo>
                  <a:lnTo>
                    <a:pt x="8145132" y="776706"/>
                  </a:lnTo>
                  <a:lnTo>
                    <a:pt x="8144967" y="776859"/>
                  </a:lnTo>
                  <a:lnTo>
                    <a:pt x="8144789" y="777011"/>
                  </a:lnTo>
                  <a:lnTo>
                    <a:pt x="8144510" y="777290"/>
                  </a:lnTo>
                  <a:lnTo>
                    <a:pt x="8144332" y="777049"/>
                  </a:lnTo>
                  <a:lnTo>
                    <a:pt x="8144205" y="776808"/>
                  </a:lnTo>
                  <a:lnTo>
                    <a:pt x="8139887" y="772502"/>
                  </a:lnTo>
                  <a:lnTo>
                    <a:pt x="8135747" y="768375"/>
                  </a:lnTo>
                  <a:lnTo>
                    <a:pt x="8131403" y="764032"/>
                  </a:lnTo>
                  <a:lnTo>
                    <a:pt x="8131188" y="763816"/>
                  </a:lnTo>
                  <a:lnTo>
                    <a:pt x="8130959" y="763625"/>
                  </a:lnTo>
                  <a:lnTo>
                    <a:pt x="8130108" y="762939"/>
                  </a:lnTo>
                  <a:lnTo>
                    <a:pt x="8129117" y="762838"/>
                  </a:lnTo>
                  <a:lnTo>
                    <a:pt x="8127162" y="763600"/>
                  </a:lnTo>
                  <a:lnTo>
                    <a:pt x="8126527" y="764349"/>
                  </a:lnTo>
                  <a:lnTo>
                    <a:pt x="8126400" y="765441"/>
                  </a:lnTo>
                  <a:lnTo>
                    <a:pt x="8126260" y="766483"/>
                  </a:lnTo>
                  <a:lnTo>
                    <a:pt x="8126628" y="767321"/>
                  </a:lnTo>
                  <a:lnTo>
                    <a:pt x="8127365" y="768057"/>
                  </a:lnTo>
                  <a:lnTo>
                    <a:pt x="8131581" y="772261"/>
                  </a:lnTo>
                  <a:lnTo>
                    <a:pt x="8135772" y="776478"/>
                  </a:lnTo>
                  <a:lnTo>
                    <a:pt x="8140166" y="780872"/>
                  </a:lnTo>
                  <a:lnTo>
                    <a:pt x="8140408" y="780999"/>
                  </a:lnTo>
                  <a:lnTo>
                    <a:pt x="8140687" y="781189"/>
                  </a:lnTo>
                  <a:lnTo>
                    <a:pt x="8138782" y="783082"/>
                  </a:lnTo>
                  <a:lnTo>
                    <a:pt x="8137042" y="784809"/>
                  </a:lnTo>
                  <a:lnTo>
                    <a:pt x="8135302" y="786536"/>
                  </a:lnTo>
                  <a:lnTo>
                    <a:pt x="8132597" y="789241"/>
                  </a:lnTo>
                  <a:lnTo>
                    <a:pt x="8129879" y="791946"/>
                  </a:lnTo>
                  <a:lnTo>
                    <a:pt x="8127187" y="794664"/>
                  </a:lnTo>
                  <a:lnTo>
                    <a:pt x="8125968" y="795896"/>
                  </a:lnTo>
                  <a:lnTo>
                    <a:pt x="8126082" y="797826"/>
                  </a:lnTo>
                  <a:lnTo>
                    <a:pt x="8128609" y="799871"/>
                  </a:lnTo>
                  <a:lnTo>
                    <a:pt x="8130146" y="799744"/>
                  </a:lnTo>
                  <a:lnTo>
                    <a:pt x="8131327" y="798563"/>
                  </a:lnTo>
                  <a:lnTo>
                    <a:pt x="8135582" y="794321"/>
                  </a:lnTo>
                  <a:lnTo>
                    <a:pt x="8139836" y="790067"/>
                  </a:lnTo>
                  <a:lnTo>
                    <a:pt x="8144091" y="785825"/>
                  </a:lnTo>
                  <a:lnTo>
                    <a:pt x="8144256" y="785660"/>
                  </a:lnTo>
                  <a:lnTo>
                    <a:pt x="8144434" y="785495"/>
                  </a:lnTo>
                  <a:lnTo>
                    <a:pt x="8144675" y="785266"/>
                  </a:lnTo>
                  <a:lnTo>
                    <a:pt x="8144865" y="785482"/>
                  </a:lnTo>
                  <a:lnTo>
                    <a:pt x="8145005" y="785685"/>
                  </a:lnTo>
                  <a:lnTo>
                    <a:pt x="8145170" y="785850"/>
                  </a:lnTo>
                  <a:lnTo>
                    <a:pt x="8149298" y="790003"/>
                  </a:lnTo>
                  <a:lnTo>
                    <a:pt x="8153438" y="794156"/>
                  </a:lnTo>
                  <a:lnTo>
                    <a:pt x="8157591" y="798309"/>
                  </a:lnTo>
                  <a:lnTo>
                    <a:pt x="8157845" y="798563"/>
                  </a:lnTo>
                  <a:lnTo>
                    <a:pt x="8158112" y="798817"/>
                  </a:lnTo>
                  <a:lnTo>
                    <a:pt x="8158416" y="799033"/>
                  </a:lnTo>
                  <a:lnTo>
                    <a:pt x="8159293" y="799617"/>
                  </a:lnTo>
                  <a:lnTo>
                    <a:pt x="8160220" y="799731"/>
                  </a:lnTo>
                  <a:lnTo>
                    <a:pt x="8161185" y="799261"/>
                  </a:lnTo>
                  <a:lnTo>
                    <a:pt x="8162150" y="798791"/>
                  </a:lnTo>
                  <a:lnTo>
                    <a:pt x="8162709" y="798029"/>
                  </a:lnTo>
                  <a:lnTo>
                    <a:pt x="8162811" y="796937"/>
                  </a:lnTo>
                  <a:lnTo>
                    <a:pt x="8162912" y="795845"/>
                  </a:lnTo>
                  <a:lnTo>
                    <a:pt x="8162404" y="795032"/>
                  </a:lnTo>
                  <a:lnTo>
                    <a:pt x="8157502" y="790143"/>
                  </a:lnTo>
                  <a:lnTo>
                    <a:pt x="8153349" y="785977"/>
                  </a:lnTo>
                  <a:lnTo>
                    <a:pt x="8149018" y="781659"/>
                  </a:lnTo>
                  <a:lnTo>
                    <a:pt x="8148790" y="781545"/>
                  </a:lnTo>
                  <a:lnTo>
                    <a:pt x="8148599" y="781405"/>
                  </a:lnTo>
                  <a:lnTo>
                    <a:pt x="8148548" y="781126"/>
                  </a:lnTo>
                  <a:lnTo>
                    <a:pt x="8148764" y="780999"/>
                  </a:lnTo>
                  <a:lnTo>
                    <a:pt x="8148993" y="780910"/>
                  </a:lnTo>
                  <a:lnTo>
                    <a:pt x="8149171" y="780745"/>
                  </a:lnTo>
                  <a:lnTo>
                    <a:pt x="8153336" y="776592"/>
                  </a:lnTo>
                  <a:lnTo>
                    <a:pt x="8157489" y="772426"/>
                  </a:lnTo>
                  <a:lnTo>
                    <a:pt x="8161858" y="768045"/>
                  </a:lnTo>
                  <a:lnTo>
                    <a:pt x="8162074" y="767829"/>
                  </a:lnTo>
                  <a:lnTo>
                    <a:pt x="8162252" y="767588"/>
                  </a:lnTo>
                  <a:lnTo>
                    <a:pt x="8162988" y="766610"/>
                  </a:lnTo>
                  <a:lnTo>
                    <a:pt x="8163103" y="765581"/>
                  </a:lnTo>
                  <a:close/>
                </a:path>
                <a:path w="8163559" h="1562735">
                  <a:moveTo>
                    <a:pt x="8163103" y="384149"/>
                  </a:moveTo>
                  <a:lnTo>
                    <a:pt x="8162506" y="383070"/>
                  </a:lnTo>
                  <a:lnTo>
                    <a:pt x="8161909" y="382003"/>
                  </a:lnTo>
                  <a:lnTo>
                    <a:pt x="8160994" y="381546"/>
                  </a:lnTo>
                  <a:lnTo>
                    <a:pt x="8158924" y="381660"/>
                  </a:lnTo>
                  <a:lnTo>
                    <a:pt x="8158327" y="382092"/>
                  </a:lnTo>
                  <a:lnTo>
                    <a:pt x="8157756" y="382663"/>
                  </a:lnTo>
                  <a:lnTo>
                    <a:pt x="8153552" y="386867"/>
                  </a:lnTo>
                  <a:lnTo>
                    <a:pt x="8149336" y="391071"/>
                  </a:lnTo>
                  <a:lnTo>
                    <a:pt x="8145132" y="395274"/>
                  </a:lnTo>
                  <a:lnTo>
                    <a:pt x="8144967" y="395439"/>
                  </a:lnTo>
                  <a:lnTo>
                    <a:pt x="8144789" y="395592"/>
                  </a:lnTo>
                  <a:lnTo>
                    <a:pt x="8144510" y="395859"/>
                  </a:lnTo>
                  <a:lnTo>
                    <a:pt x="8144332" y="395617"/>
                  </a:lnTo>
                  <a:lnTo>
                    <a:pt x="8144205" y="395389"/>
                  </a:lnTo>
                  <a:lnTo>
                    <a:pt x="8139887" y="391083"/>
                  </a:lnTo>
                  <a:lnTo>
                    <a:pt x="8135747" y="386956"/>
                  </a:lnTo>
                  <a:lnTo>
                    <a:pt x="8131403" y="382612"/>
                  </a:lnTo>
                  <a:lnTo>
                    <a:pt x="8131188" y="382397"/>
                  </a:lnTo>
                  <a:lnTo>
                    <a:pt x="8130959" y="382206"/>
                  </a:lnTo>
                  <a:lnTo>
                    <a:pt x="8130108" y="381508"/>
                  </a:lnTo>
                  <a:lnTo>
                    <a:pt x="8129117" y="381419"/>
                  </a:lnTo>
                  <a:lnTo>
                    <a:pt x="8127162" y="382181"/>
                  </a:lnTo>
                  <a:lnTo>
                    <a:pt x="8126527" y="382917"/>
                  </a:lnTo>
                  <a:lnTo>
                    <a:pt x="8126400" y="384022"/>
                  </a:lnTo>
                  <a:lnTo>
                    <a:pt x="8126260" y="385064"/>
                  </a:lnTo>
                  <a:lnTo>
                    <a:pt x="8126628" y="385902"/>
                  </a:lnTo>
                  <a:lnTo>
                    <a:pt x="8127365" y="386638"/>
                  </a:lnTo>
                  <a:lnTo>
                    <a:pt x="8131581" y="390842"/>
                  </a:lnTo>
                  <a:lnTo>
                    <a:pt x="8135772" y="395058"/>
                  </a:lnTo>
                  <a:lnTo>
                    <a:pt x="8140166" y="399453"/>
                  </a:lnTo>
                  <a:lnTo>
                    <a:pt x="8140408" y="399567"/>
                  </a:lnTo>
                  <a:lnTo>
                    <a:pt x="8140687" y="399770"/>
                  </a:lnTo>
                  <a:lnTo>
                    <a:pt x="8138782" y="401662"/>
                  </a:lnTo>
                  <a:lnTo>
                    <a:pt x="8137042" y="403390"/>
                  </a:lnTo>
                  <a:lnTo>
                    <a:pt x="8135302" y="405117"/>
                  </a:lnTo>
                  <a:lnTo>
                    <a:pt x="8132597" y="407822"/>
                  </a:lnTo>
                  <a:lnTo>
                    <a:pt x="8129879" y="410514"/>
                  </a:lnTo>
                  <a:lnTo>
                    <a:pt x="8127187" y="413245"/>
                  </a:lnTo>
                  <a:lnTo>
                    <a:pt x="8125968" y="414477"/>
                  </a:lnTo>
                  <a:lnTo>
                    <a:pt x="8126082" y="416407"/>
                  </a:lnTo>
                  <a:lnTo>
                    <a:pt x="8128609" y="418452"/>
                  </a:lnTo>
                  <a:lnTo>
                    <a:pt x="8130146" y="418325"/>
                  </a:lnTo>
                  <a:lnTo>
                    <a:pt x="8131327" y="417144"/>
                  </a:lnTo>
                  <a:lnTo>
                    <a:pt x="8135582" y="412902"/>
                  </a:lnTo>
                  <a:lnTo>
                    <a:pt x="8139836" y="408647"/>
                  </a:lnTo>
                  <a:lnTo>
                    <a:pt x="8144091" y="404393"/>
                  </a:lnTo>
                  <a:lnTo>
                    <a:pt x="8144256" y="404228"/>
                  </a:lnTo>
                  <a:lnTo>
                    <a:pt x="8144434" y="404075"/>
                  </a:lnTo>
                  <a:lnTo>
                    <a:pt x="8144675" y="403847"/>
                  </a:lnTo>
                  <a:lnTo>
                    <a:pt x="8144865" y="404063"/>
                  </a:lnTo>
                  <a:lnTo>
                    <a:pt x="8145005" y="404266"/>
                  </a:lnTo>
                  <a:lnTo>
                    <a:pt x="8145170" y="404431"/>
                  </a:lnTo>
                  <a:lnTo>
                    <a:pt x="8149298" y="408584"/>
                  </a:lnTo>
                  <a:lnTo>
                    <a:pt x="8153438" y="412737"/>
                  </a:lnTo>
                  <a:lnTo>
                    <a:pt x="8157591" y="416890"/>
                  </a:lnTo>
                  <a:lnTo>
                    <a:pt x="8157845" y="417144"/>
                  </a:lnTo>
                  <a:lnTo>
                    <a:pt x="8158112" y="417398"/>
                  </a:lnTo>
                  <a:lnTo>
                    <a:pt x="8158416" y="417601"/>
                  </a:lnTo>
                  <a:lnTo>
                    <a:pt x="8159293" y="418198"/>
                  </a:lnTo>
                  <a:lnTo>
                    <a:pt x="8160220" y="418312"/>
                  </a:lnTo>
                  <a:lnTo>
                    <a:pt x="8161185" y="417842"/>
                  </a:lnTo>
                  <a:lnTo>
                    <a:pt x="8162150" y="417372"/>
                  </a:lnTo>
                  <a:lnTo>
                    <a:pt x="8162709" y="416610"/>
                  </a:lnTo>
                  <a:lnTo>
                    <a:pt x="8162811" y="415518"/>
                  </a:lnTo>
                  <a:lnTo>
                    <a:pt x="8162912" y="414426"/>
                  </a:lnTo>
                  <a:lnTo>
                    <a:pt x="8162404" y="413613"/>
                  </a:lnTo>
                  <a:lnTo>
                    <a:pt x="8157502" y="408724"/>
                  </a:lnTo>
                  <a:lnTo>
                    <a:pt x="8153349" y="404558"/>
                  </a:lnTo>
                  <a:lnTo>
                    <a:pt x="8149018" y="400240"/>
                  </a:lnTo>
                  <a:lnTo>
                    <a:pt x="8148790" y="400126"/>
                  </a:lnTo>
                  <a:lnTo>
                    <a:pt x="8148599" y="399986"/>
                  </a:lnTo>
                  <a:lnTo>
                    <a:pt x="8148548" y="399707"/>
                  </a:lnTo>
                  <a:lnTo>
                    <a:pt x="8148764" y="399580"/>
                  </a:lnTo>
                  <a:lnTo>
                    <a:pt x="8148993" y="399491"/>
                  </a:lnTo>
                  <a:lnTo>
                    <a:pt x="8149171" y="399326"/>
                  </a:lnTo>
                  <a:lnTo>
                    <a:pt x="8153336" y="395173"/>
                  </a:lnTo>
                  <a:lnTo>
                    <a:pt x="8157489" y="391007"/>
                  </a:lnTo>
                  <a:lnTo>
                    <a:pt x="8161858" y="386626"/>
                  </a:lnTo>
                  <a:lnTo>
                    <a:pt x="8162074" y="386410"/>
                  </a:lnTo>
                  <a:lnTo>
                    <a:pt x="8162252" y="386168"/>
                  </a:lnTo>
                  <a:lnTo>
                    <a:pt x="8162988" y="385191"/>
                  </a:lnTo>
                  <a:lnTo>
                    <a:pt x="8163103" y="384149"/>
                  </a:lnTo>
                  <a:close/>
                </a:path>
                <a:path w="8163559" h="1562735">
                  <a:moveTo>
                    <a:pt x="8163103" y="2730"/>
                  </a:moveTo>
                  <a:lnTo>
                    <a:pt x="8162506" y="1651"/>
                  </a:lnTo>
                  <a:lnTo>
                    <a:pt x="8161909" y="584"/>
                  </a:lnTo>
                  <a:lnTo>
                    <a:pt x="8160994" y="127"/>
                  </a:lnTo>
                  <a:lnTo>
                    <a:pt x="8158924" y="241"/>
                  </a:lnTo>
                  <a:lnTo>
                    <a:pt x="8158327" y="673"/>
                  </a:lnTo>
                  <a:lnTo>
                    <a:pt x="8157756" y="1244"/>
                  </a:lnTo>
                  <a:lnTo>
                    <a:pt x="8153552" y="5448"/>
                  </a:lnTo>
                  <a:lnTo>
                    <a:pt x="8149336" y="9652"/>
                  </a:lnTo>
                  <a:lnTo>
                    <a:pt x="8145132" y="13855"/>
                  </a:lnTo>
                  <a:lnTo>
                    <a:pt x="8144967" y="14020"/>
                  </a:lnTo>
                  <a:lnTo>
                    <a:pt x="8144789" y="14173"/>
                  </a:lnTo>
                  <a:lnTo>
                    <a:pt x="8144510" y="14439"/>
                  </a:lnTo>
                  <a:lnTo>
                    <a:pt x="8144332" y="14198"/>
                  </a:lnTo>
                  <a:lnTo>
                    <a:pt x="8144205" y="13970"/>
                  </a:lnTo>
                  <a:lnTo>
                    <a:pt x="8139887" y="9652"/>
                  </a:lnTo>
                  <a:lnTo>
                    <a:pt x="8135747" y="5537"/>
                  </a:lnTo>
                  <a:lnTo>
                    <a:pt x="8131403" y="1193"/>
                  </a:lnTo>
                  <a:lnTo>
                    <a:pt x="8131188" y="965"/>
                  </a:lnTo>
                  <a:lnTo>
                    <a:pt x="8130959" y="787"/>
                  </a:lnTo>
                  <a:lnTo>
                    <a:pt x="8130108" y="88"/>
                  </a:lnTo>
                  <a:lnTo>
                    <a:pt x="8129117" y="0"/>
                  </a:lnTo>
                  <a:lnTo>
                    <a:pt x="8127162" y="762"/>
                  </a:lnTo>
                  <a:lnTo>
                    <a:pt x="8126527" y="1498"/>
                  </a:lnTo>
                  <a:lnTo>
                    <a:pt x="8126400" y="2603"/>
                  </a:lnTo>
                  <a:lnTo>
                    <a:pt x="8126260" y="3644"/>
                  </a:lnTo>
                  <a:lnTo>
                    <a:pt x="8126628" y="4483"/>
                  </a:lnTo>
                  <a:lnTo>
                    <a:pt x="8127365" y="5219"/>
                  </a:lnTo>
                  <a:lnTo>
                    <a:pt x="8131581" y="9423"/>
                  </a:lnTo>
                  <a:lnTo>
                    <a:pt x="8135772" y="13639"/>
                  </a:lnTo>
                  <a:lnTo>
                    <a:pt x="8140166" y="18034"/>
                  </a:lnTo>
                  <a:lnTo>
                    <a:pt x="8140408" y="18148"/>
                  </a:lnTo>
                  <a:lnTo>
                    <a:pt x="8140687" y="18351"/>
                  </a:lnTo>
                  <a:lnTo>
                    <a:pt x="8138782" y="20243"/>
                  </a:lnTo>
                  <a:lnTo>
                    <a:pt x="8137042" y="21958"/>
                  </a:lnTo>
                  <a:lnTo>
                    <a:pt x="8135302" y="23685"/>
                  </a:lnTo>
                  <a:lnTo>
                    <a:pt x="8132597" y="26403"/>
                  </a:lnTo>
                  <a:lnTo>
                    <a:pt x="8129879" y="29095"/>
                  </a:lnTo>
                  <a:lnTo>
                    <a:pt x="8127187" y="31826"/>
                  </a:lnTo>
                  <a:lnTo>
                    <a:pt x="8125968" y="33058"/>
                  </a:lnTo>
                  <a:lnTo>
                    <a:pt x="8126082" y="34988"/>
                  </a:lnTo>
                  <a:lnTo>
                    <a:pt x="8127416" y="36055"/>
                  </a:lnTo>
                  <a:lnTo>
                    <a:pt x="8128609" y="37020"/>
                  </a:lnTo>
                  <a:lnTo>
                    <a:pt x="8130146" y="36906"/>
                  </a:lnTo>
                  <a:lnTo>
                    <a:pt x="8131327" y="35725"/>
                  </a:lnTo>
                  <a:lnTo>
                    <a:pt x="8135582" y="31483"/>
                  </a:lnTo>
                  <a:lnTo>
                    <a:pt x="8139836" y="27228"/>
                  </a:lnTo>
                  <a:lnTo>
                    <a:pt x="8144091" y="22974"/>
                  </a:lnTo>
                  <a:lnTo>
                    <a:pt x="8144256" y="22809"/>
                  </a:lnTo>
                  <a:lnTo>
                    <a:pt x="8144434" y="22656"/>
                  </a:lnTo>
                  <a:lnTo>
                    <a:pt x="8144675" y="22428"/>
                  </a:lnTo>
                  <a:lnTo>
                    <a:pt x="8144865" y="22644"/>
                  </a:lnTo>
                  <a:lnTo>
                    <a:pt x="8145005" y="22847"/>
                  </a:lnTo>
                  <a:lnTo>
                    <a:pt x="8145170" y="23012"/>
                  </a:lnTo>
                  <a:lnTo>
                    <a:pt x="8149298" y="27165"/>
                  </a:lnTo>
                  <a:lnTo>
                    <a:pt x="8153438" y="31318"/>
                  </a:lnTo>
                  <a:lnTo>
                    <a:pt x="8157591" y="35471"/>
                  </a:lnTo>
                  <a:lnTo>
                    <a:pt x="8157845" y="35725"/>
                  </a:lnTo>
                  <a:lnTo>
                    <a:pt x="8158112" y="35979"/>
                  </a:lnTo>
                  <a:lnTo>
                    <a:pt x="8158416" y="36182"/>
                  </a:lnTo>
                  <a:lnTo>
                    <a:pt x="8159293" y="36779"/>
                  </a:lnTo>
                  <a:lnTo>
                    <a:pt x="8162811" y="34086"/>
                  </a:lnTo>
                  <a:lnTo>
                    <a:pt x="8162912" y="32994"/>
                  </a:lnTo>
                  <a:lnTo>
                    <a:pt x="8162404" y="32194"/>
                  </a:lnTo>
                  <a:lnTo>
                    <a:pt x="8157502" y="27305"/>
                  </a:lnTo>
                  <a:lnTo>
                    <a:pt x="8153349" y="23139"/>
                  </a:lnTo>
                  <a:lnTo>
                    <a:pt x="8149018" y="18808"/>
                  </a:lnTo>
                  <a:lnTo>
                    <a:pt x="8148790" y="18694"/>
                  </a:lnTo>
                  <a:lnTo>
                    <a:pt x="8148599" y="18567"/>
                  </a:lnTo>
                  <a:lnTo>
                    <a:pt x="8148548" y="18288"/>
                  </a:lnTo>
                  <a:lnTo>
                    <a:pt x="8148764" y="18161"/>
                  </a:lnTo>
                  <a:lnTo>
                    <a:pt x="8148993" y="18072"/>
                  </a:lnTo>
                  <a:lnTo>
                    <a:pt x="8149171" y="17907"/>
                  </a:lnTo>
                  <a:lnTo>
                    <a:pt x="8153336" y="13741"/>
                  </a:lnTo>
                  <a:lnTo>
                    <a:pt x="8157489" y="9588"/>
                  </a:lnTo>
                  <a:lnTo>
                    <a:pt x="8161858" y="5207"/>
                  </a:lnTo>
                  <a:lnTo>
                    <a:pt x="8162074" y="4978"/>
                  </a:lnTo>
                  <a:lnTo>
                    <a:pt x="8162252" y="4749"/>
                  </a:lnTo>
                  <a:lnTo>
                    <a:pt x="8162988" y="3771"/>
                  </a:lnTo>
                  <a:lnTo>
                    <a:pt x="8163103" y="273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1439" y="1882241"/>
              <a:ext cx="8163559" cy="1562735"/>
            </a:xfrm>
            <a:custGeom>
              <a:avLst/>
              <a:gdLst/>
              <a:ahLst/>
              <a:cxnLst/>
              <a:rect l="l" t="t" r="r" b="b"/>
              <a:pathLst>
                <a:path w="8163559" h="1562735">
                  <a:moveTo>
                    <a:pt x="37134" y="1528432"/>
                  </a:moveTo>
                  <a:lnTo>
                    <a:pt x="35941" y="1526273"/>
                  </a:lnTo>
                  <a:lnTo>
                    <a:pt x="35013" y="1525816"/>
                  </a:lnTo>
                  <a:lnTo>
                    <a:pt x="32943" y="1525930"/>
                  </a:lnTo>
                  <a:lnTo>
                    <a:pt x="32346" y="1526362"/>
                  </a:lnTo>
                  <a:lnTo>
                    <a:pt x="31775" y="1526933"/>
                  </a:lnTo>
                  <a:lnTo>
                    <a:pt x="27571" y="1531150"/>
                  </a:lnTo>
                  <a:lnTo>
                    <a:pt x="23368" y="1535341"/>
                  </a:lnTo>
                  <a:lnTo>
                    <a:pt x="19151" y="1539544"/>
                  </a:lnTo>
                  <a:lnTo>
                    <a:pt x="18986" y="1539709"/>
                  </a:lnTo>
                  <a:lnTo>
                    <a:pt x="18821" y="1539862"/>
                  </a:lnTo>
                  <a:lnTo>
                    <a:pt x="18542" y="1540141"/>
                  </a:lnTo>
                  <a:lnTo>
                    <a:pt x="18351" y="1539887"/>
                  </a:lnTo>
                  <a:lnTo>
                    <a:pt x="18224" y="1539659"/>
                  </a:lnTo>
                  <a:lnTo>
                    <a:pt x="13906" y="1535353"/>
                  </a:lnTo>
                  <a:lnTo>
                    <a:pt x="5638" y="1527098"/>
                  </a:lnTo>
                  <a:lnTo>
                    <a:pt x="5422" y="1526882"/>
                  </a:lnTo>
                  <a:lnTo>
                    <a:pt x="5219" y="1526667"/>
                  </a:lnTo>
                  <a:lnTo>
                    <a:pt x="4978" y="1526476"/>
                  </a:lnTo>
                  <a:lnTo>
                    <a:pt x="4127" y="1525790"/>
                  </a:lnTo>
                  <a:lnTo>
                    <a:pt x="3149" y="1525689"/>
                  </a:lnTo>
                  <a:lnTo>
                    <a:pt x="1193" y="1526451"/>
                  </a:lnTo>
                  <a:lnTo>
                    <a:pt x="558" y="1527187"/>
                  </a:lnTo>
                  <a:lnTo>
                    <a:pt x="419" y="1528292"/>
                  </a:lnTo>
                  <a:lnTo>
                    <a:pt x="292" y="1529334"/>
                  </a:lnTo>
                  <a:lnTo>
                    <a:pt x="647" y="1530172"/>
                  </a:lnTo>
                  <a:lnTo>
                    <a:pt x="1397" y="1530908"/>
                  </a:lnTo>
                  <a:lnTo>
                    <a:pt x="5600" y="1535112"/>
                  </a:lnTo>
                  <a:lnTo>
                    <a:pt x="9804" y="1539328"/>
                  </a:lnTo>
                  <a:lnTo>
                    <a:pt x="14185" y="1543723"/>
                  </a:lnTo>
                  <a:lnTo>
                    <a:pt x="14427" y="1543837"/>
                  </a:lnTo>
                  <a:lnTo>
                    <a:pt x="14706" y="1544040"/>
                  </a:lnTo>
                  <a:lnTo>
                    <a:pt x="12801" y="1545932"/>
                  </a:lnTo>
                  <a:lnTo>
                    <a:pt x="11061" y="1547660"/>
                  </a:lnTo>
                  <a:lnTo>
                    <a:pt x="9334" y="1549387"/>
                  </a:lnTo>
                  <a:lnTo>
                    <a:pt x="6629" y="1552092"/>
                  </a:lnTo>
                  <a:lnTo>
                    <a:pt x="3911" y="1554797"/>
                  </a:lnTo>
                  <a:lnTo>
                    <a:pt x="0" y="1558747"/>
                  </a:lnTo>
                  <a:lnTo>
                    <a:pt x="114" y="1560677"/>
                  </a:lnTo>
                  <a:lnTo>
                    <a:pt x="2628" y="1562722"/>
                  </a:lnTo>
                  <a:lnTo>
                    <a:pt x="4165" y="1562595"/>
                  </a:lnTo>
                  <a:lnTo>
                    <a:pt x="5346" y="1561414"/>
                  </a:lnTo>
                  <a:lnTo>
                    <a:pt x="9613" y="1557172"/>
                  </a:lnTo>
                  <a:lnTo>
                    <a:pt x="13868" y="1552917"/>
                  </a:lnTo>
                  <a:lnTo>
                    <a:pt x="18122" y="1548663"/>
                  </a:lnTo>
                  <a:lnTo>
                    <a:pt x="18288" y="1548498"/>
                  </a:lnTo>
                  <a:lnTo>
                    <a:pt x="18465" y="1548345"/>
                  </a:lnTo>
                  <a:lnTo>
                    <a:pt x="18707" y="1548117"/>
                  </a:lnTo>
                  <a:lnTo>
                    <a:pt x="18884" y="1548333"/>
                  </a:lnTo>
                  <a:lnTo>
                    <a:pt x="19024" y="1548536"/>
                  </a:lnTo>
                  <a:lnTo>
                    <a:pt x="19189" y="1548701"/>
                  </a:lnTo>
                  <a:lnTo>
                    <a:pt x="23329" y="1552854"/>
                  </a:lnTo>
                  <a:lnTo>
                    <a:pt x="27470" y="1557007"/>
                  </a:lnTo>
                  <a:lnTo>
                    <a:pt x="31864" y="1561414"/>
                  </a:lnTo>
                  <a:lnTo>
                    <a:pt x="32143" y="1561668"/>
                  </a:lnTo>
                  <a:lnTo>
                    <a:pt x="32448" y="1561884"/>
                  </a:lnTo>
                  <a:lnTo>
                    <a:pt x="33312" y="1562468"/>
                  </a:lnTo>
                  <a:lnTo>
                    <a:pt x="34251" y="1562582"/>
                  </a:lnTo>
                  <a:lnTo>
                    <a:pt x="35204" y="1562112"/>
                  </a:lnTo>
                  <a:lnTo>
                    <a:pt x="36169" y="1561642"/>
                  </a:lnTo>
                  <a:lnTo>
                    <a:pt x="36728" y="1560880"/>
                  </a:lnTo>
                  <a:lnTo>
                    <a:pt x="36830" y="1559788"/>
                  </a:lnTo>
                  <a:lnTo>
                    <a:pt x="36931" y="1558696"/>
                  </a:lnTo>
                  <a:lnTo>
                    <a:pt x="36436" y="1557883"/>
                  </a:lnTo>
                  <a:lnTo>
                    <a:pt x="31534" y="1552994"/>
                  </a:lnTo>
                  <a:lnTo>
                    <a:pt x="27368" y="1548828"/>
                  </a:lnTo>
                  <a:lnTo>
                    <a:pt x="23202" y="1544675"/>
                  </a:lnTo>
                  <a:lnTo>
                    <a:pt x="23037" y="1544510"/>
                  </a:lnTo>
                  <a:lnTo>
                    <a:pt x="22821" y="1544396"/>
                  </a:lnTo>
                  <a:lnTo>
                    <a:pt x="22631" y="1544256"/>
                  </a:lnTo>
                  <a:lnTo>
                    <a:pt x="22593" y="1544066"/>
                  </a:lnTo>
                  <a:lnTo>
                    <a:pt x="22783" y="1543850"/>
                  </a:lnTo>
                  <a:lnTo>
                    <a:pt x="23025" y="1543761"/>
                  </a:lnTo>
                  <a:lnTo>
                    <a:pt x="23190" y="1543596"/>
                  </a:lnTo>
                  <a:lnTo>
                    <a:pt x="37020" y="1529461"/>
                  </a:lnTo>
                  <a:lnTo>
                    <a:pt x="37134" y="1528432"/>
                  </a:lnTo>
                  <a:close/>
                </a:path>
                <a:path w="8163559" h="1562735">
                  <a:moveTo>
                    <a:pt x="37134" y="1147000"/>
                  </a:moveTo>
                  <a:lnTo>
                    <a:pt x="35941" y="1144854"/>
                  </a:lnTo>
                  <a:lnTo>
                    <a:pt x="35013" y="1144397"/>
                  </a:lnTo>
                  <a:lnTo>
                    <a:pt x="32943" y="1144511"/>
                  </a:lnTo>
                  <a:lnTo>
                    <a:pt x="32346" y="1144943"/>
                  </a:lnTo>
                  <a:lnTo>
                    <a:pt x="31775" y="1145514"/>
                  </a:lnTo>
                  <a:lnTo>
                    <a:pt x="27571" y="1149718"/>
                  </a:lnTo>
                  <a:lnTo>
                    <a:pt x="23368" y="1153922"/>
                  </a:lnTo>
                  <a:lnTo>
                    <a:pt x="19151" y="1158125"/>
                  </a:lnTo>
                  <a:lnTo>
                    <a:pt x="18986" y="1158290"/>
                  </a:lnTo>
                  <a:lnTo>
                    <a:pt x="18821" y="1158443"/>
                  </a:lnTo>
                  <a:lnTo>
                    <a:pt x="18542" y="1158709"/>
                  </a:lnTo>
                  <a:lnTo>
                    <a:pt x="18351" y="1158468"/>
                  </a:lnTo>
                  <a:lnTo>
                    <a:pt x="18224" y="1158240"/>
                  </a:lnTo>
                  <a:lnTo>
                    <a:pt x="13906" y="1153934"/>
                  </a:lnTo>
                  <a:lnTo>
                    <a:pt x="5638" y="1145679"/>
                  </a:lnTo>
                  <a:lnTo>
                    <a:pt x="5422" y="1145463"/>
                  </a:lnTo>
                  <a:lnTo>
                    <a:pt x="5219" y="1145247"/>
                  </a:lnTo>
                  <a:lnTo>
                    <a:pt x="4978" y="1145057"/>
                  </a:lnTo>
                  <a:lnTo>
                    <a:pt x="4127" y="1144358"/>
                  </a:lnTo>
                  <a:lnTo>
                    <a:pt x="3149" y="1144270"/>
                  </a:lnTo>
                  <a:lnTo>
                    <a:pt x="1193" y="1145032"/>
                  </a:lnTo>
                  <a:lnTo>
                    <a:pt x="558" y="1145768"/>
                  </a:lnTo>
                  <a:lnTo>
                    <a:pt x="419" y="1146873"/>
                  </a:lnTo>
                  <a:lnTo>
                    <a:pt x="292" y="1147914"/>
                  </a:lnTo>
                  <a:lnTo>
                    <a:pt x="647" y="1148753"/>
                  </a:lnTo>
                  <a:lnTo>
                    <a:pt x="5600" y="1153693"/>
                  </a:lnTo>
                  <a:lnTo>
                    <a:pt x="9804" y="1157909"/>
                  </a:lnTo>
                  <a:lnTo>
                    <a:pt x="14185" y="1162304"/>
                  </a:lnTo>
                  <a:lnTo>
                    <a:pt x="14427" y="1162418"/>
                  </a:lnTo>
                  <a:lnTo>
                    <a:pt x="14706" y="1162621"/>
                  </a:lnTo>
                  <a:lnTo>
                    <a:pt x="12801" y="1164513"/>
                  </a:lnTo>
                  <a:lnTo>
                    <a:pt x="11061" y="1166228"/>
                  </a:lnTo>
                  <a:lnTo>
                    <a:pt x="9334" y="1167955"/>
                  </a:lnTo>
                  <a:lnTo>
                    <a:pt x="6629" y="1170673"/>
                  </a:lnTo>
                  <a:lnTo>
                    <a:pt x="3911" y="1173365"/>
                  </a:lnTo>
                  <a:lnTo>
                    <a:pt x="0" y="1177328"/>
                  </a:lnTo>
                  <a:lnTo>
                    <a:pt x="114" y="1179258"/>
                  </a:lnTo>
                  <a:lnTo>
                    <a:pt x="2628" y="1181303"/>
                  </a:lnTo>
                  <a:lnTo>
                    <a:pt x="4165" y="1181176"/>
                  </a:lnTo>
                  <a:lnTo>
                    <a:pt x="5346" y="1179995"/>
                  </a:lnTo>
                  <a:lnTo>
                    <a:pt x="9613" y="1175753"/>
                  </a:lnTo>
                  <a:lnTo>
                    <a:pt x="13868" y="1171498"/>
                  </a:lnTo>
                  <a:lnTo>
                    <a:pt x="18122" y="1167244"/>
                  </a:lnTo>
                  <a:lnTo>
                    <a:pt x="18288" y="1167079"/>
                  </a:lnTo>
                  <a:lnTo>
                    <a:pt x="18465" y="1166926"/>
                  </a:lnTo>
                  <a:lnTo>
                    <a:pt x="18707" y="1166698"/>
                  </a:lnTo>
                  <a:lnTo>
                    <a:pt x="18884" y="1166914"/>
                  </a:lnTo>
                  <a:lnTo>
                    <a:pt x="19024" y="1167117"/>
                  </a:lnTo>
                  <a:lnTo>
                    <a:pt x="19189" y="1167282"/>
                  </a:lnTo>
                  <a:lnTo>
                    <a:pt x="23329" y="1171435"/>
                  </a:lnTo>
                  <a:lnTo>
                    <a:pt x="27470" y="1175588"/>
                  </a:lnTo>
                  <a:lnTo>
                    <a:pt x="31864" y="1179995"/>
                  </a:lnTo>
                  <a:lnTo>
                    <a:pt x="32143" y="1180249"/>
                  </a:lnTo>
                  <a:lnTo>
                    <a:pt x="32448" y="1180452"/>
                  </a:lnTo>
                  <a:lnTo>
                    <a:pt x="33312" y="1181049"/>
                  </a:lnTo>
                  <a:lnTo>
                    <a:pt x="36931" y="1177264"/>
                  </a:lnTo>
                  <a:lnTo>
                    <a:pt x="36436" y="1176464"/>
                  </a:lnTo>
                  <a:lnTo>
                    <a:pt x="31534" y="1171575"/>
                  </a:lnTo>
                  <a:lnTo>
                    <a:pt x="27368" y="1167409"/>
                  </a:lnTo>
                  <a:lnTo>
                    <a:pt x="23202" y="1163256"/>
                  </a:lnTo>
                  <a:lnTo>
                    <a:pt x="23037" y="1163078"/>
                  </a:lnTo>
                  <a:lnTo>
                    <a:pt x="22821" y="1162977"/>
                  </a:lnTo>
                  <a:lnTo>
                    <a:pt x="22631" y="1162837"/>
                  </a:lnTo>
                  <a:lnTo>
                    <a:pt x="22593" y="1162646"/>
                  </a:lnTo>
                  <a:lnTo>
                    <a:pt x="22783" y="1162431"/>
                  </a:lnTo>
                  <a:lnTo>
                    <a:pt x="23025" y="1162342"/>
                  </a:lnTo>
                  <a:lnTo>
                    <a:pt x="23190" y="1162177"/>
                  </a:lnTo>
                  <a:lnTo>
                    <a:pt x="27355" y="1158011"/>
                  </a:lnTo>
                  <a:lnTo>
                    <a:pt x="31521" y="1153858"/>
                  </a:lnTo>
                  <a:lnTo>
                    <a:pt x="35890" y="1149477"/>
                  </a:lnTo>
                  <a:lnTo>
                    <a:pt x="36093" y="1149261"/>
                  </a:lnTo>
                  <a:lnTo>
                    <a:pt x="36283" y="1149019"/>
                  </a:lnTo>
                  <a:lnTo>
                    <a:pt x="37020" y="1148041"/>
                  </a:lnTo>
                  <a:lnTo>
                    <a:pt x="37134" y="1147000"/>
                  </a:lnTo>
                  <a:close/>
                </a:path>
                <a:path w="8163559" h="1562735">
                  <a:moveTo>
                    <a:pt x="37134" y="765581"/>
                  </a:moveTo>
                  <a:lnTo>
                    <a:pt x="35941" y="763422"/>
                  </a:lnTo>
                  <a:lnTo>
                    <a:pt x="35013" y="762977"/>
                  </a:lnTo>
                  <a:lnTo>
                    <a:pt x="32943" y="763092"/>
                  </a:lnTo>
                  <a:lnTo>
                    <a:pt x="32346" y="763524"/>
                  </a:lnTo>
                  <a:lnTo>
                    <a:pt x="31775" y="764095"/>
                  </a:lnTo>
                  <a:lnTo>
                    <a:pt x="27571" y="768299"/>
                  </a:lnTo>
                  <a:lnTo>
                    <a:pt x="23368" y="772502"/>
                  </a:lnTo>
                  <a:lnTo>
                    <a:pt x="19151" y="776706"/>
                  </a:lnTo>
                  <a:lnTo>
                    <a:pt x="18986" y="776871"/>
                  </a:lnTo>
                  <a:lnTo>
                    <a:pt x="18821" y="777024"/>
                  </a:lnTo>
                  <a:lnTo>
                    <a:pt x="18542" y="777290"/>
                  </a:lnTo>
                  <a:lnTo>
                    <a:pt x="18351" y="777049"/>
                  </a:lnTo>
                  <a:lnTo>
                    <a:pt x="18224" y="776820"/>
                  </a:lnTo>
                  <a:lnTo>
                    <a:pt x="13906" y="772502"/>
                  </a:lnTo>
                  <a:lnTo>
                    <a:pt x="5638" y="764260"/>
                  </a:lnTo>
                  <a:lnTo>
                    <a:pt x="5422" y="764044"/>
                  </a:lnTo>
                  <a:lnTo>
                    <a:pt x="5219" y="763816"/>
                  </a:lnTo>
                  <a:lnTo>
                    <a:pt x="4978" y="763625"/>
                  </a:lnTo>
                  <a:lnTo>
                    <a:pt x="4127" y="762939"/>
                  </a:lnTo>
                  <a:lnTo>
                    <a:pt x="3149" y="762838"/>
                  </a:lnTo>
                  <a:lnTo>
                    <a:pt x="2171" y="763219"/>
                  </a:lnTo>
                  <a:lnTo>
                    <a:pt x="1193" y="763600"/>
                  </a:lnTo>
                  <a:lnTo>
                    <a:pt x="558" y="764349"/>
                  </a:lnTo>
                  <a:lnTo>
                    <a:pt x="419" y="765454"/>
                  </a:lnTo>
                  <a:lnTo>
                    <a:pt x="292" y="766495"/>
                  </a:lnTo>
                  <a:lnTo>
                    <a:pt x="647" y="767321"/>
                  </a:lnTo>
                  <a:lnTo>
                    <a:pt x="1397" y="768070"/>
                  </a:lnTo>
                  <a:lnTo>
                    <a:pt x="5600" y="772261"/>
                  </a:lnTo>
                  <a:lnTo>
                    <a:pt x="9804" y="776490"/>
                  </a:lnTo>
                  <a:lnTo>
                    <a:pt x="14185" y="780872"/>
                  </a:lnTo>
                  <a:lnTo>
                    <a:pt x="14427" y="780999"/>
                  </a:lnTo>
                  <a:lnTo>
                    <a:pt x="14706" y="781202"/>
                  </a:lnTo>
                  <a:lnTo>
                    <a:pt x="12801" y="783094"/>
                  </a:lnTo>
                  <a:lnTo>
                    <a:pt x="11061" y="784809"/>
                  </a:lnTo>
                  <a:lnTo>
                    <a:pt x="9334" y="786536"/>
                  </a:lnTo>
                  <a:lnTo>
                    <a:pt x="6629" y="789241"/>
                  </a:lnTo>
                  <a:lnTo>
                    <a:pt x="3911" y="791946"/>
                  </a:lnTo>
                  <a:lnTo>
                    <a:pt x="1219" y="794664"/>
                  </a:lnTo>
                  <a:lnTo>
                    <a:pt x="0" y="795896"/>
                  </a:lnTo>
                  <a:lnTo>
                    <a:pt x="114" y="797839"/>
                  </a:lnTo>
                  <a:lnTo>
                    <a:pt x="2628" y="799871"/>
                  </a:lnTo>
                  <a:lnTo>
                    <a:pt x="4165" y="799757"/>
                  </a:lnTo>
                  <a:lnTo>
                    <a:pt x="9613" y="794321"/>
                  </a:lnTo>
                  <a:lnTo>
                    <a:pt x="13868" y="790079"/>
                  </a:lnTo>
                  <a:lnTo>
                    <a:pt x="18122" y="785825"/>
                  </a:lnTo>
                  <a:lnTo>
                    <a:pt x="18288" y="785660"/>
                  </a:lnTo>
                  <a:lnTo>
                    <a:pt x="18465" y="785507"/>
                  </a:lnTo>
                  <a:lnTo>
                    <a:pt x="18707" y="785279"/>
                  </a:lnTo>
                  <a:lnTo>
                    <a:pt x="18884" y="785495"/>
                  </a:lnTo>
                  <a:lnTo>
                    <a:pt x="19024" y="785685"/>
                  </a:lnTo>
                  <a:lnTo>
                    <a:pt x="19189" y="785863"/>
                  </a:lnTo>
                  <a:lnTo>
                    <a:pt x="23329" y="790016"/>
                  </a:lnTo>
                  <a:lnTo>
                    <a:pt x="27470" y="794169"/>
                  </a:lnTo>
                  <a:lnTo>
                    <a:pt x="31610" y="798322"/>
                  </a:lnTo>
                  <a:lnTo>
                    <a:pt x="31864" y="798576"/>
                  </a:lnTo>
                  <a:lnTo>
                    <a:pt x="32143" y="798830"/>
                  </a:lnTo>
                  <a:lnTo>
                    <a:pt x="32448" y="799033"/>
                  </a:lnTo>
                  <a:lnTo>
                    <a:pt x="33312" y="799630"/>
                  </a:lnTo>
                  <a:lnTo>
                    <a:pt x="34251" y="799731"/>
                  </a:lnTo>
                  <a:lnTo>
                    <a:pt x="36169" y="798804"/>
                  </a:lnTo>
                  <a:lnTo>
                    <a:pt x="36728" y="798029"/>
                  </a:lnTo>
                  <a:lnTo>
                    <a:pt x="36830" y="796937"/>
                  </a:lnTo>
                  <a:lnTo>
                    <a:pt x="36931" y="795845"/>
                  </a:lnTo>
                  <a:lnTo>
                    <a:pt x="36436" y="795045"/>
                  </a:lnTo>
                  <a:lnTo>
                    <a:pt x="31534" y="790155"/>
                  </a:lnTo>
                  <a:lnTo>
                    <a:pt x="27368" y="785990"/>
                  </a:lnTo>
                  <a:lnTo>
                    <a:pt x="23037" y="781659"/>
                  </a:lnTo>
                  <a:lnTo>
                    <a:pt x="22821" y="781545"/>
                  </a:lnTo>
                  <a:lnTo>
                    <a:pt x="22631" y="781418"/>
                  </a:lnTo>
                  <a:lnTo>
                    <a:pt x="22593" y="781227"/>
                  </a:lnTo>
                  <a:lnTo>
                    <a:pt x="22783" y="781011"/>
                  </a:lnTo>
                  <a:lnTo>
                    <a:pt x="23025" y="780910"/>
                  </a:lnTo>
                  <a:lnTo>
                    <a:pt x="23190" y="780757"/>
                  </a:lnTo>
                  <a:lnTo>
                    <a:pt x="27355" y="776592"/>
                  </a:lnTo>
                  <a:lnTo>
                    <a:pt x="31521" y="772426"/>
                  </a:lnTo>
                  <a:lnTo>
                    <a:pt x="35674" y="768273"/>
                  </a:lnTo>
                  <a:lnTo>
                    <a:pt x="35890" y="768057"/>
                  </a:lnTo>
                  <a:lnTo>
                    <a:pt x="36093" y="767829"/>
                  </a:lnTo>
                  <a:lnTo>
                    <a:pt x="36283" y="767588"/>
                  </a:lnTo>
                  <a:lnTo>
                    <a:pt x="37020" y="766622"/>
                  </a:lnTo>
                  <a:lnTo>
                    <a:pt x="37134" y="765581"/>
                  </a:lnTo>
                  <a:close/>
                </a:path>
                <a:path w="8163559" h="1562735">
                  <a:moveTo>
                    <a:pt x="37134" y="384162"/>
                  </a:moveTo>
                  <a:lnTo>
                    <a:pt x="35941" y="382003"/>
                  </a:lnTo>
                  <a:lnTo>
                    <a:pt x="35013" y="381558"/>
                  </a:lnTo>
                  <a:lnTo>
                    <a:pt x="32943" y="381673"/>
                  </a:lnTo>
                  <a:lnTo>
                    <a:pt x="32346" y="382104"/>
                  </a:lnTo>
                  <a:lnTo>
                    <a:pt x="31775" y="382676"/>
                  </a:lnTo>
                  <a:lnTo>
                    <a:pt x="27571" y="386880"/>
                  </a:lnTo>
                  <a:lnTo>
                    <a:pt x="23368" y="391083"/>
                  </a:lnTo>
                  <a:lnTo>
                    <a:pt x="19151" y="395287"/>
                  </a:lnTo>
                  <a:lnTo>
                    <a:pt x="18986" y="395452"/>
                  </a:lnTo>
                  <a:lnTo>
                    <a:pt x="18821" y="395605"/>
                  </a:lnTo>
                  <a:lnTo>
                    <a:pt x="18542" y="395871"/>
                  </a:lnTo>
                  <a:lnTo>
                    <a:pt x="18351" y="395630"/>
                  </a:lnTo>
                  <a:lnTo>
                    <a:pt x="18224" y="395401"/>
                  </a:lnTo>
                  <a:lnTo>
                    <a:pt x="13906" y="391083"/>
                  </a:lnTo>
                  <a:lnTo>
                    <a:pt x="5638" y="382841"/>
                  </a:lnTo>
                  <a:lnTo>
                    <a:pt x="5422" y="382625"/>
                  </a:lnTo>
                  <a:lnTo>
                    <a:pt x="5219" y="382397"/>
                  </a:lnTo>
                  <a:lnTo>
                    <a:pt x="4978" y="382206"/>
                  </a:lnTo>
                  <a:lnTo>
                    <a:pt x="4127" y="381520"/>
                  </a:lnTo>
                  <a:lnTo>
                    <a:pt x="292" y="385076"/>
                  </a:lnTo>
                  <a:lnTo>
                    <a:pt x="647" y="385902"/>
                  </a:lnTo>
                  <a:lnTo>
                    <a:pt x="1397" y="386651"/>
                  </a:lnTo>
                  <a:lnTo>
                    <a:pt x="5600" y="390842"/>
                  </a:lnTo>
                  <a:lnTo>
                    <a:pt x="9804" y="395071"/>
                  </a:lnTo>
                  <a:lnTo>
                    <a:pt x="14185" y="399453"/>
                  </a:lnTo>
                  <a:lnTo>
                    <a:pt x="14427" y="399580"/>
                  </a:lnTo>
                  <a:lnTo>
                    <a:pt x="14706" y="399783"/>
                  </a:lnTo>
                  <a:lnTo>
                    <a:pt x="12801" y="401675"/>
                  </a:lnTo>
                  <a:lnTo>
                    <a:pt x="11061" y="403390"/>
                  </a:lnTo>
                  <a:lnTo>
                    <a:pt x="9334" y="405117"/>
                  </a:lnTo>
                  <a:lnTo>
                    <a:pt x="6629" y="407822"/>
                  </a:lnTo>
                  <a:lnTo>
                    <a:pt x="3911" y="410527"/>
                  </a:lnTo>
                  <a:lnTo>
                    <a:pt x="0" y="414477"/>
                  </a:lnTo>
                  <a:lnTo>
                    <a:pt x="114" y="416420"/>
                  </a:lnTo>
                  <a:lnTo>
                    <a:pt x="2628" y="418452"/>
                  </a:lnTo>
                  <a:lnTo>
                    <a:pt x="4165" y="418338"/>
                  </a:lnTo>
                  <a:lnTo>
                    <a:pt x="5346" y="417156"/>
                  </a:lnTo>
                  <a:lnTo>
                    <a:pt x="9613" y="412902"/>
                  </a:lnTo>
                  <a:lnTo>
                    <a:pt x="13868" y="408660"/>
                  </a:lnTo>
                  <a:lnTo>
                    <a:pt x="18122" y="404406"/>
                  </a:lnTo>
                  <a:lnTo>
                    <a:pt x="18288" y="404241"/>
                  </a:lnTo>
                  <a:lnTo>
                    <a:pt x="18465" y="404088"/>
                  </a:lnTo>
                  <a:lnTo>
                    <a:pt x="18707" y="403847"/>
                  </a:lnTo>
                  <a:lnTo>
                    <a:pt x="18884" y="404075"/>
                  </a:lnTo>
                  <a:lnTo>
                    <a:pt x="19024" y="404266"/>
                  </a:lnTo>
                  <a:lnTo>
                    <a:pt x="19189" y="404431"/>
                  </a:lnTo>
                  <a:lnTo>
                    <a:pt x="23329" y="408597"/>
                  </a:lnTo>
                  <a:lnTo>
                    <a:pt x="27470" y="412750"/>
                  </a:lnTo>
                  <a:lnTo>
                    <a:pt x="31610" y="416890"/>
                  </a:lnTo>
                  <a:lnTo>
                    <a:pt x="31864" y="417156"/>
                  </a:lnTo>
                  <a:lnTo>
                    <a:pt x="32143" y="417410"/>
                  </a:lnTo>
                  <a:lnTo>
                    <a:pt x="32448" y="417614"/>
                  </a:lnTo>
                  <a:lnTo>
                    <a:pt x="33312" y="418211"/>
                  </a:lnTo>
                  <a:lnTo>
                    <a:pt x="34251" y="418312"/>
                  </a:lnTo>
                  <a:lnTo>
                    <a:pt x="36169" y="417385"/>
                  </a:lnTo>
                  <a:lnTo>
                    <a:pt x="36728" y="416610"/>
                  </a:lnTo>
                  <a:lnTo>
                    <a:pt x="36830" y="415518"/>
                  </a:lnTo>
                  <a:lnTo>
                    <a:pt x="36931" y="414426"/>
                  </a:lnTo>
                  <a:lnTo>
                    <a:pt x="36436" y="413626"/>
                  </a:lnTo>
                  <a:lnTo>
                    <a:pt x="31534" y="408736"/>
                  </a:lnTo>
                  <a:lnTo>
                    <a:pt x="27368" y="404571"/>
                  </a:lnTo>
                  <a:lnTo>
                    <a:pt x="23202" y="400405"/>
                  </a:lnTo>
                  <a:lnTo>
                    <a:pt x="23037" y="400240"/>
                  </a:lnTo>
                  <a:lnTo>
                    <a:pt x="22821" y="400126"/>
                  </a:lnTo>
                  <a:lnTo>
                    <a:pt x="22631" y="399986"/>
                  </a:lnTo>
                  <a:lnTo>
                    <a:pt x="22593" y="399808"/>
                  </a:lnTo>
                  <a:lnTo>
                    <a:pt x="22783" y="399592"/>
                  </a:lnTo>
                  <a:lnTo>
                    <a:pt x="23025" y="399491"/>
                  </a:lnTo>
                  <a:lnTo>
                    <a:pt x="23190" y="399326"/>
                  </a:lnTo>
                  <a:lnTo>
                    <a:pt x="27355" y="395173"/>
                  </a:lnTo>
                  <a:lnTo>
                    <a:pt x="31521" y="391007"/>
                  </a:lnTo>
                  <a:lnTo>
                    <a:pt x="35890" y="386638"/>
                  </a:lnTo>
                  <a:lnTo>
                    <a:pt x="36093" y="386410"/>
                  </a:lnTo>
                  <a:lnTo>
                    <a:pt x="36283" y="386168"/>
                  </a:lnTo>
                  <a:lnTo>
                    <a:pt x="37020" y="385203"/>
                  </a:lnTo>
                  <a:lnTo>
                    <a:pt x="37134" y="384162"/>
                  </a:lnTo>
                  <a:close/>
                </a:path>
                <a:path w="8163559" h="1562735">
                  <a:moveTo>
                    <a:pt x="545007" y="1528432"/>
                  </a:moveTo>
                  <a:lnTo>
                    <a:pt x="543814" y="1526273"/>
                  </a:lnTo>
                  <a:lnTo>
                    <a:pt x="542886" y="1525816"/>
                  </a:lnTo>
                  <a:lnTo>
                    <a:pt x="540816" y="1525930"/>
                  </a:lnTo>
                  <a:lnTo>
                    <a:pt x="540219" y="1526362"/>
                  </a:lnTo>
                  <a:lnTo>
                    <a:pt x="539648" y="1526933"/>
                  </a:lnTo>
                  <a:lnTo>
                    <a:pt x="535444" y="1531150"/>
                  </a:lnTo>
                  <a:lnTo>
                    <a:pt x="531241" y="1535341"/>
                  </a:lnTo>
                  <a:lnTo>
                    <a:pt x="527024" y="1539544"/>
                  </a:lnTo>
                  <a:lnTo>
                    <a:pt x="526859" y="1539709"/>
                  </a:lnTo>
                  <a:lnTo>
                    <a:pt x="526694" y="1539862"/>
                  </a:lnTo>
                  <a:lnTo>
                    <a:pt x="526415" y="1540141"/>
                  </a:lnTo>
                  <a:lnTo>
                    <a:pt x="526224" y="1539887"/>
                  </a:lnTo>
                  <a:lnTo>
                    <a:pt x="526097" y="1539659"/>
                  </a:lnTo>
                  <a:lnTo>
                    <a:pt x="521779" y="1535353"/>
                  </a:lnTo>
                  <a:lnTo>
                    <a:pt x="513295" y="1526882"/>
                  </a:lnTo>
                  <a:lnTo>
                    <a:pt x="513092" y="1526667"/>
                  </a:lnTo>
                  <a:lnTo>
                    <a:pt x="512851" y="1526476"/>
                  </a:lnTo>
                  <a:lnTo>
                    <a:pt x="512000" y="1525790"/>
                  </a:lnTo>
                  <a:lnTo>
                    <a:pt x="511022" y="1525689"/>
                  </a:lnTo>
                  <a:lnTo>
                    <a:pt x="509066" y="1526451"/>
                  </a:lnTo>
                  <a:lnTo>
                    <a:pt x="508431" y="1527187"/>
                  </a:lnTo>
                  <a:lnTo>
                    <a:pt x="508292" y="1528292"/>
                  </a:lnTo>
                  <a:lnTo>
                    <a:pt x="508165" y="1529334"/>
                  </a:lnTo>
                  <a:lnTo>
                    <a:pt x="508520" y="1530172"/>
                  </a:lnTo>
                  <a:lnTo>
                    <a:pt x="509270" y="1530908"/>
                  </a:lnTo>
                  <a:lnTo>
                    <a:pt x="513473" y="1535112"/>
                  </a:lnTo>
                  <a:lnTo>
                    <a:pt x="517677" y="1539328"/>
                  </a:lnTo>
                  <a:lnTo>
                    <a:pt x="522058" y="1543723"/>
                  </a:lnTo>
                  <a:lnTo>
                    <a:pt x="522300" y="1543837"/>
                  </a:lnTo>
                  <a:lnTo>
                    <a:pt x="522579" y="1544040"/>
                  </a:lnTo>
                  <a:lnTo>
                    <a:pt x="520674" y="1545932"/>
                  </a:lnTo>
                  <a:lnTo>
                    <a:pt x="518934" y="1547660"/>
                  </a:lnTo>
                  <a:lnTo>
                    <a:pt x="517207" y="1549387"/>
                  </a:lnTo>
                  <a:lnTo>
                    <a:pt x="514502" y="1552092"/>
                  </a:lnTo>
                  <a:lnTo>
                    <a:pt x="511784" y="1554797"/>
                  </a:lnTo>
                  <a:lnTo>
                    <a:pt x="507873" y="1558747"/>
                  </a:lnTo>
                  <a:lnTo>
                    <a:pt x="507987" y="1560677"/>
                  </a:lnTo>
                  <a:lnTo>
                    <a:pt x="510501" y="1562722"/>
                  </a:lnTo>
                  <a:lnTo>
                    <a:pt x="512038" y="1562595"/>
                  </a:lnTo>
                  <a:lnTo>
                    <a:pt x="513219" y="1561414"/>
                  </a:lnTo>
                  <a:lnTo>
                    <a:pt x="517486" y="1557172"/>
                  </a:lnTo>
                  <a:lnTo>
                    <a:pt x="521741" y="1552917"/>
                  </a:lnTo>
                  <a:lnTo>
                    <a:pt x="525995" y="1548663"/>
                  </a:lnTo>
                  <a:lnTo>
                    <a:pt x="526161" y="1548498"/>
                  </a:lnTo>
                  <a:lnTo>
                    <a:pt x="526338" y="1548345"/>
                  </a:lnTo>
                  <a:lnTo>
                    <a:pt x="526580" y="1548117"/>
                  </a:lnTo>
                  <a:lnTo>
                    <a:pt x="526757" y="1548333"/>
                  </a:lnTo>
                  <a:lnTo>
                    <a:pt x="526897" y="1548536"/>
                  </a:lnTo>
                  <a:lnTo>
                    <a:pt x="527062" y="1548701"/>
                  </a:lnTo>
                  <a:lnTo>
                    <a:pt x="531202" y="1552854"/>
                  </a:lnTo>
                  <a:lnTo>
                    <a:pt x="535343" y="1557007"/>
                  </a:lnTo>
                  <a:lnTo>
                    <a:pt x="539483" y="1561160"/>
                  </a:lnTo>
                  <a:lnTo>
                    <a:pt x="539737" y="1561414"/>
                  </a:lnTo>
                  <a:lnTo>
                    <a:pt x="540016" y="1561668"/>
                  </a:lnTo>
                  <a:lnTo>
                    <a:pt x="540321" y="1561884"/>
                  </a:lnTo>
                  <a:lnTo>
                    <a:pt x="541185" y="1562468"/>
                  </a:lnTo>
                  <a:lnTo>
                    <a:pt x="542124" y="1562582"/>
                  </a:lnTo>
                  <a:lnTo>
                    <a:pt x="543077" y="1562112"/>
                  </a:lnTo>
                  <a:lnTo>
                    <a:pt x="544042" y="1561642"/>
                  </a:lnTo>
                  <a:lnTo>
                    <a:pt x="544601" y="1560880"/>
                  </a:lnTo>
                  <a:lnTo>
                    <a:pt x="544703" y="1559788"/>
                  </a:lnTo>
                  <a:lnTo>
                    <a:pt x="544804" y="1558696"/>
                  </a:lnTo>
                  <a:lnTo>
                    <a:pt x="544309" y="1557883"/>
                  </a:lnTo>
                  <a:lnTo>
                    <a:pt x="539407" y="1552994"/>
                  </a:lnTo>
                  <a:lnTo>
                    <a:pt x="535241" y="1548828"/>
                  </a:lnTo>
                  <a:lnTo>
                    <a:pt x="531075" y="1544675"/>
                  </a:lnTo>
                  <a:lnTo>
                    <a:pt x="530910" y="1544510"/>
                  </a:lnTo>
                  <a:lnTo>
                    <a:pt x="530694" y="1544396"/>
                  </a:lnTo>
                  <a:lnTo>
                    <a:pt x="530504" y="1544256"/>
                  </a:lnTo>
                  <a:lnTo>
                    <a:pt x="530466" y="1544066"/>
                  </a:lnTo>
                  <a:lnTo>
                    <a:pt x="530656" y="1543850"/>
                  </a:lnTo>
                  <a:lnTo>
                    <a:pt x="530898" y="1543761"/>
                  </a:lnTo>
                  <a:lnTo>
                    <a:pt x="531063" y="1543596"/>
                  </a:lnTo>
                  <a:lnTo>
                    <a:pt x="544893" y="1529461"/>
                  </a:lnTo>
                  <a:lnTo>
                    <a:pt x="545007" y="1528432"/>
                  </a:lnTo>
                  <a:close/>
                </a:path>
                <a:path w="8163559" h="1562735">
                  <a:moveTo>
                    <a:pt x="545007" y="1147000"/>
                  </a:moveTo>
                  <a:lnTo>
                    <a:pt x="543814" y="1144854"/>
                  </a:lnTo>
                  <a:lnTo>
                    <a:pt x="542886" y="1144397"/>
                  </a:lnTo>
                  <a:lnTo>
                    <a:pt x="540816" y="1144511"/>
                  </a:lnTo>
                  <a:lnTo>
                    <a:pt x="540219" y="1144943"/>
                  </a:lnTo>
                  <a:lnTo>
                    <a:pt x="539648" y="1145514"/>
                  </a:lnTo>
                  <a:lnTo>
                    <a:pt x="535444" y="1149718"/>
                  </a:lnTo>
                  <a:lnTo>
                    <a:pt x="531241" y="1153922"/>
                  </a:lnTo>
                  <a:lnTo>
                    <a:pt x="527024" y="1158125"/>
                  </a:lnTo>
                  <a:lnTo>
                    <a:pt x="526859" y="1158290"/>
                  </a:lnTo>
                  <a:lnTo>
                    <a:pt x="526694" y="1158443"/>
                  </a:lnTo>
                  <a:lnTo>
                    <a:pt x="526415" y="1158709"/>
                  </a:lnTo>
                  <a:lnTo>
                    <a:pt x="526224" y="1158468"/>
                  </a:lnTo>
                  <a:lnTo>
                    <a:pt x="526097" y="1158240"/>
                  </a:lnTo>
                  <a:lnTo>
                    <a:pt x="521779" y="1153934"/>
                  </a:lnTo>
                  <a:lnTo>
                    <a:pt x="513511" y="1145679"/>
                  </a:lnTo>
                  <a:lnTo>
                    <a:pt x="513295" y="1145463"/>
                  </a:lnTo>
                  <a:lnTo>
                    <a:pt x="513092" y="1145247"/>
                  </a:lnTo>
                  <a:lnTo>
                    <a:pt x="512851" y="1145057"/>
                  </a:lnTo>
                  <a:lnTo>
                    <a:pt x="512000" y="1144358"/>
                  </a:lnTo>
                  <a:lnTo>
                    <a:pt x="511022" y="1144270"/>
                  </a:lnTo>
                  <a:lnTo>
                    <a:pt x="509066" y="1145032"/>
                  </a:lnTo>
                  <a:lnTo>
                    <a:pt x="508431" y="1145768"/>
                  </a:lnTo>
                  <a:lnTo>
                    <a:pt x="508292" y="1146873"/>
                  </a:lnTo>
                  <a:lnTo>
                    <a:pt x="508165" y="1147914"/>
                  </a:lnTo>
                  <a:lnTo>
                    <a:pt x="508520" y="1148753"/>
                  </a:lnTo>
                  <a:lnTo>
                    <a:pt x="513473" y="1153693"/>
                  </a:lnTo>
                  <a:lnTo>
                    <a:pt x="517677" y="1157909"/>
                  </a:lnTo>
                  <a:lnTo>
                    <a:pt x="522058" y="1162304"/>
                  </a:lnTo>
                  <a:lnTo>
                    <a:pt x="522300" y="1162418"/>
                  </a:lnTo>
                  <a:lnTo>
                    <a:pt x="522579" y="1162621"/>
                  </a:lnTo>
                  <a:lnTo>
                    <a:pt x="520674" y="1164513"/>
                  </a:lnTo>
                  <a:lnTo>
                    <a:pt x="518934" y="1166228"/>
                  </a:lnTo>
                  <a:lnTo>
                    <a:pt x="517207" y="1167955"/>
                  </a:lnTo>
                  <a:lnTo>
                    <a:pt x="514502" y="1170673"/>
                  </a:lnTo>
                  <a:lnTo>
                    <a:pt x="511784" y="1173365"/>
                  </a:lnTo>
                  <a:lnTo>
                    <a:pt x="507873" y="1177328"/>
                  </a:lnTo>
                  <a:lnTo>
                    <a:pt x="507987" y="1179258"/>
                  </a:lnTo>
                  <a:lnTo>
                    <a:pt x="510501" y="1181303"/>
                  </a:lnTo>
                  <a:lnTo>
                    <a:pt x="512038" y="1181176"/>
                  </a:lnTo>
                  <a:lnTo>
                    <a:pt x="513219" y="1179995"/>
                  </a:lnTo>
                  <a:lnTo>
                    <a:pt x="517486" y="1175753"/>
                  </a:lnTo>
                  <a:lnTo>
                    <a:pt x="521741" y="1171498"/>
                  </a:lnTo>
                  <a:lnTo>
                    <a:pt x="525995" y="1167244"/>
                  </a:lnTo>
                  <a:lnTo>
                    <a:pt x="526161" y="1167079"/>
                  </a:lnTo>
                  <a:lnTo>
                    <a:pt x="526338" y="1166926"/>
                  </a:lnTo>
                  <a:lnTo>
                    <a:pt x="526580" y="1166698"/>
                  </a:lnTo>
                  <a:lnTo>
                    <a:pt x="526757" y="1166914"/>
                  </a:lnTo>
                  <a:lnTo>
                    <a:pt x="526897" y="1167117"/>
                  </a:lnTo>
                  <a:lnTo>
                    <a:pt x="527062" y="1167282"/>
                  </a:lnTo>
                  <a:lnTo>
                    <a:pt x="531202" y="1171435"/>
                  </a:lnTo>
                  <a:lnTo>
                    <a:pt x="535343" y="1175588"/>
                  </a:lnTo>
                  <a:lnTo>
                    <a:pt x="539483" y="1179741"/>
                  </a:lnTo>
                  <a:lnTo>
                    <a:pt x="539737" y="1179995"/>
                  </a:lnTo>
                  <a:lnTo>
                    <a:pt x="540016" y="1180249"/>
                  </a:lnTo>
                  <a:lnTo>
                    <a:pt x="540321" y="1180452"/>
                  </a:lnTo>
                  <a:lnTo>
                    <a:pt x="541185" y="1181049"/>
                  </a:lnTo>
                  <a:lnTo>
                    <a:pt x="544804" y="1177264"/>
                  </a:lnTo>
                  <a:lnTo>
                    <a:pt x="544309" y="1176464"/>
                  </a:lnTo>
                  <a:lnTo>
                    <a:pt x="539407" y="1171575"/>
                  </a:lnTo>
                  <a:lnTo>
                    <a:pt x="535241" y="1167409"/>
                  </a:lnTo>
                  <a:lnTo>
                    <a:pt x="531075" y="1163256"/>
                  </a:lnTo>
                  <a:lnTo>
                    <a:pt x="530910" y="1163078"/>
                  </a:lnTo>
                  <a:lnTo>
                    <a:pt x="530694" y="1162977"/>
                  </a:lnTo>
                  <a:lnTo>
                    <a:pt x="530504" y="1162837"/>
                  </a:lnTo>
                  <a:lnTo>
                    <a:pt x="530466" y="1162646"/>
                  </a:lnTo>
                  <a:lnTo>
                    <a:pt x="530656" y="1162431"/>
                  </a:lnTo>
                  <a:lnTo>
                    <a:pt x="530898" y="1162342"/>
                  </a:lnTo>
                  <a:lnTo>
                    <a:pt x="531063" y="1162177"/>
                  </a:lnTo>
                  <a:lnTo>
                    <a:pt x="535228" y="1158011"/>
                  </a:lnTo>
                  <a:lnTo>
                    <a:pt x="539394" y="1153858"/>
                  </a:lnTo>
                  <a:lnTo>
                    <a:pt x="543763" y="1149477"/>
                  </a:lnTo>
                  <a:lnTo>
                    <a:pt x="543966" y="1149261"/>
                  </a:lnTo>
                  <a:lnTo>
                    <a:pt x="544156" y="1149019"/>
                  </a:lnTo>
                  <a:lnTo>
                    <a:pt x="544893" y="1148041"/>
                  </a:lnTo>
                  <a:lnTo>
                    <a:pt x="545007" y="1147000"/>
                  </a:lnTo>
                  <a:close/>
                </a:path>
                <a:path w="8163559" h="1562735">
                  <a:moveTo>
                    <a:pt x="545007" y="765581"/>
                  </a:moveTo>
                  <a:lnTo>
                    <a:pt x="543814" y="763422"/>
                  </a:lnTo>
                  <a:lnTo>
                    <a:pt x="542886" y="762977"/>
                  </a:lnTo>
                  <a:lnTo>
                    <a:pt x="540816" y="763092"/>
                  </a:lnTo>
                  <a:lnTo>
                    <a:pt x="540219" y="763524"/>
                  </a:lnTo>
                  <a:lnTo>
                    <a:pt x="539648" y="764095"/>
                  </a:lnTo>
                  <a:lnTo>
                    <a:pt x="535444" y="768299"/>
                  </a:lnTo>
                  <a:lnTo>
                    <a:pt x="531241" y="772502"/>
                  </a:lnTo>
                  <a:lnTo>
                    <a:pt x="527024" y="776706"/>
                  </a:lnTo>
                  <a:lnTo>
                    <a:pt x="526859" y="776871"/>
                  </a:lnTo>
                  <a:lnTo>
                    <a:pt x="526694" y="777024"/>
                  </a:lnTo>
                  <a:lnTo>
                    <a:pt x="526415" y="777290"/>
                  </a:lnTo>
                  <a:lnTo>
                    <a:pt x="526224" y="777049"/>
                  </a:lnTo>
                  <a:lnTo>
                    <a:pt x="526097" y="776820"/>
                  </a:lnTo>
                  <a:lnTo>
                    <a:pt x="521779" y="772502"/>
                  </a:lnTo>
                  <a:lnTo>
                    <a:pt x="513511" y="764260"/>
                  </a:lnTo>
                  <a:lnTo>
                    <a:pt x="513295" y="764044"/>
                  </a:lnTo>
                  <a:lnTo>
                    <a:pt x="513092" y="763816"/>
                  </a:lnTo>
                  <a:lnTo>
                    <a:pt x="512851" y="763625"/>
                  </a:lnTo>
                  <a:lnTo>
                    <a:pt x="512000" y="762939"/>
                  </a:lnTo>
                  <a:lnTo>
                    <a:pt x="511022" y="762838"/>
                  </a:lnTo>
                  <a:lnTo>
                    <a:pt x="510044" y="763219"/>
                  </a:lnTo>
                  <a:lnTo>
                    <a:pt x="509066" y="763600"/>
                  </a:lnTo>
                  <a:lnTo>
                    <a:pt x="508431" y="764349"/>
                  </a:lnTo>
                  <a:lnTo>
                    <a:pt x="508292" y="765454"/>
                  </a:lnTo>
                  <a:lnTo>
                    <a:pt x="508165" y="766495"/>
                  </a:lnTo>
                  <a:lnTo>
                    <a:pt x="508520" y="767321"/>
                  </a:lnTo>
                  <a:lnTo>
                    <a:pt x="509270" y="768070"/>
                  </a:lnTo>
                  <a:lnTo>
                    <a:pt x="513473" y="772261"/>
                  </a:lnTo>
                  <a:lnTo>
                    <a:pt x="517677" y="776490"/>
                  </a:lnTo>
                  <a:lnTo>
                    <a:pt x="522058" y="780872"/>
                  </a:lnTo>
                  <a:lnTo>
                    <a:pt x="522300" y="780999"/>
                  </a:lnTo>
                  <a:lnTo>
                    <a:pt x="522579" y="781202"/>
                  </a:lnTo>
                  <a:lnTo>
                    <a:pt x="520674" y="783094"/>
                  </a:lnTo>
                  <a:lnTo>
                    <a:pt x="518934" y="784809"/>
                  </a:lnTo>
                  <a:lnTo>
                    <a:pt x="517207" y="786536"/>
                  </a:lnTo>
                  <a:lnTo>
                    <a:pt x="514502" y="789241"/>
                  </a:lnTo>
                  <a:lnTo>
                    <a:pt x="511784" y="791946"/>
                  </a:lnTo>
                  <a:lnTo>
                    <a:pt x="509092" y="794664"/>
                  </a:lnTo>
                  <a:lnTo>
                    <a:pt x="507873" y="795896"/>
                  </a:lnTo>
                  <a:lnTo>
                    <a:pt x="507987" y="797839"/>
                  </a:lnTo>
                  <a:lnTo>
                    <a:pt x="510501" y="799871"/>
                  </a:lnTo>
                  <a:lnTo>
                    <a:pt x="512038" y="799757"/>
                  </a:lnTo>
                  <a:lnTo>
                    <a:pt x="517486" y="794321"/>
                  </a:lnTo>
                  <a:lnTo>
                    <a:pt x="521741" y="790079"/>
                  </a:lnTo>
                  <a:lnTo>
                    <a:pt x="525995" y="785825"/>
                  </a:lnTo>
                  <a:lnTo>
                    <a:pt x="526161" y="785660"/>
                  </a:lnTo>
                  <a:lnTo>
                    <a:pt x="526338" y="785507"/>
                  </a:lnTo>
                  <a:lnTo>
                    <a:pt x="526580" y="785279"/>
                  </a:lnTo>
                  <a:lnTo>
                    <a:pt x="526757" y="785495"/>
                  </a:lnTo>
                  <a:lnTo>
                    <a:pt x="526897" y="785685"/>
                  </a:lnTo>
                  <a:lnTo>
                    <a:pt x="527062" y="785863"/>
                  </a:lnTo>
                  <a:lnTo>
                    <a:pt x="531202" y="790016"/>
                  </a:lnTo>
                  <a:lnTo>
                    <a:pt x="535343" y="794169"/>
                  </a:lnTo>
                  <a:lnTo>
                    <a:pt x="539483" y="798322"/>
                  </a:lnTo>
                  <a:lnTo>
                    <a:pt x="539737" y="798576"/>
                  </a:lnTo>
                  <a:lnTo>
                    <a:pt x="540016" y="798830"/>
                  </a:lnTo>
                  <a:lnTo>
                    <a:pt x="540321" y="799033"/>
                  </a:lnTo>
                  <a:lnTo>
                    <a:pt x="541185" y="799630"/>
                  </a:lnTo>
                  <a:lnTo>
                    <a:pt x="542124" y="799731"/>
                  </a:lnTo>
                  <a:lnTo>
                    <a:pt x="544042" y="798804"/>
                  </a:lnTo>
                  <a:lnTo>
                    <a:pt x="544601" y="798029"/>
                  </a:lnTo>
                  <a:lnTo>
                    <a:pt x="544703" y="796937"/>
                  </a:lnTo>
                  <a:lnTo>
                    <a:pt x="544804" y="795845"/>
                  </a:lnTo>
                  <a:lnTo>
                    <a:pt x="544309" y="795045"/>
                  </a:lnTo>
                  <a:lnTo>
                    <a:pt x="539407" y="790155"/>
                  </a:lnTo>
                  <a:lnTo>
                    <a:pt x="535241" y="785990"/>
                  </a:lnTo>
                  <a:lnTo>
                    <a:pt x="530910" y="781659"/>
                  </a:lnTo>
                  <a:lnTo>
                    <a:pt x="530694" y="781545"/>
                  </a:lnTo>
                  <a:lnTo>
                    <a:pt x="530504" y="781418"/>
                  </a:lnTo>
                  <a:lnTo>
                    <a:pt x="530466" y="781227"/>
                  </a:lnTo>
                  <a:lnTo>
                    <a:pt x="530656" y="781011"/>
                  </a:lnTo>
                  <a:lnTo>
                    <a:pt x="530898" y="780910"/>
                  </a:lnTo>
                  <a:lnTo>
                    <a:pt x="531063" y="780757"/>
                  </a:lnTo>
                  <a:lnTo>
                    <a:pt x="535228" y="776592"/>
                  </a:lnTo>
                  <a:lnTo>
                    <a:pt x="539394" y="772426"/>
                  </a:lnTo>
                  <a:lnTo>
                    <a:pt x="543547" y="768273"/>
                  </a:lnTo>
                  <a:lnTo>
                    <a:pt x="543763" y="768057"/>
                  </a:lnTo>
                  <a:lnTo>
                    <a:pt x="543966" y="767829"/>
                  </a:lnTo>
                  <a:lnTo>
                    <a:pt x="544156" y="767588"/>
                  </a:lnTo>
                  <a:lnTo>
                    <a:pt x="544893" y="766622"/>
                  </a:lnTo>
                  <a:lnTo>
                    <a:pt x="545007" y="765581"/>
                  </a:lnTo>
                  <a:close/>
                </a:path>
                <a:path w="8163559" h="1562735">
                  <a:moveTo>
                    <a:pt x="545007" y="384162"/>
                  </a:moveTo>
                  <a:lnTo>
                    <a:pt x="543814" y="382003"/>
                  </a:lnTo>
                  <a:lnTo>
                    <a:pt x="542886" y="381558"/>
                  </a:lnTo>
                  <a:lnTo>
                    <a:pt x="540816" y="381673"/>
                  </a:lnTo>
                  <a:lnTo>
                    <a:pt x="540219" y="382104"/>
                  </a:lnTo>
                  <a:lnTo>
                    <a:pt x="539648" y="382676"/>
                  </a:lnTo>
                  <a:lnTo>
                    <a:pt x="535444" y="386880"/>
                  </a:lnTo>
                  <a:lnTo>
                    <a:pt x="531241" y="391083"/>
                  </a:lnTo>
                  <a:lnTo>
                    <a:pt x="527024" y="395287"/>
                  </a:lnTo>
                  <a:lnTo>
                    <a:pt x="526859" y="395452"/>
                  </a:lnTo>
                  <a:lnTo>
                    <a:pt x="526694" y="395605"/>
                  </a:lnTo>
                  <a:lnTo>
                    <a:pt x="526415" y="395871"/>
                  </a:lnTo>
                  <a:lnTo>
                    <a:pt x="526224" y="395630"/>
                  </a:lnTo>
                  <a:lnTo>
                    <a:pt x="526097" y="395401"/>
                  </a:lnTo>
                  <a:lnTo>
                    <a:pt x="521779" y="391083"/>
                  </a:lnTo>
                  <a:lnTo>
                    <a:pt x="513511" y="382841"/>
                  </a:lnTo>
                  <a:lnTo>
                    <a:pt x="513295" y="382625"/>
                  </a:lnTo>
                  <a:lnTo>
                    <a:pt x="513092" y="382397"/>
                  </a:lnTo>
                  <a:lnTo>
                    <a:pt x="512851" y="382206"/>
                  </a:lnTo>
                  <a:lnTo>
                    <a:pt x="512000" y="381520"/>
                  </a:lnTo>
                  <a:lnTo>
                    <a:pt x="508165" y="385076"/>
                  </a:lnTo>
                  <a:lnTo>
                    <a:pt x="508520" y="385902"/>
                  </a:lnTo>
                  <a:lnTo>
                    <a:pt x="513473" y="390842"/>
                  </a:lnTo>
                  <a:lnTo>
                    <a:pt x="517677" y="395071"/>
                  </a:lnTo>
                  <a:lnTo>
                    <a:pt x="522058" y="399453"/>
                  </a:lnTo>
                  <a:lnTo>
                    <a:pt x="522300" y="399580"/>
                  </a:lnTo>
                  <a:lnTo>
                    <a:pt x="522579" y="399783"/>
                  </a:lnTo>
                  <a:lnTo>
                    <a:pt x="520674" y="401675"/>
                  </a:lnTo>
                  <a:lnTo>
                    <a:pt x="518934" y="403390"/>
                  </a:lnTo>
                  <a:lnTo>
                    <a:pt x="517207" y="405117"/>
                  </a:lnTo>
                  <a:lnTo>
                    <a:pt x="514502" y="407822"/>
                  </a:lnTo>
                  <a:lnTo>
                    <a:pt x="511784" y="410527"/>
                  </a:lnTo>
                  <a:lnTo>
                    <a:pt x="507873" y="414477"/>
                  </a:lnTo>
                  <a:lnTo>
                    <a:pt x="507987" y="416420"/>
                  </a:lnTo>
                  <a:lnTo>
                    <a:pt x="510501" y="418452"/>
                  </a:lnTo>
                  <a:lnTo>
                    <a:pt x="512038" y="418338"/>
                  </a:lnTo>
                  <a:lnTo>
                    <a:pt x="513219" y="417156"/>
                  </a:lnTo>
                  <a:lnTo>
                    <a:pt x="517486" y="412902"/>
                  </a:lnTo>
                  <a:lnTo>
                    <a:pt x="521741" y="408660"/>
                  </a:lnTo>
                  <a:lnTo>
                    <a:pt x="525995" y="404406"/>
                  </a:lnTo>
                  <a:lnTo>
                    <a:pt x="526161" y="404241"/>
                  </a:lnTo>
                  <a:lnTo>
                    <a:pt x="526338" y="404088"/>
                  </a:lnTo>
                  <a:lnTo>
                    <a:pt x="526580" y="403847"/>
                  </a:lnTo>
                  <a:lnTo>
                    <a:pt x="526757" y="404075"/>
                  </a:lnTo>
                  <a:lnTo>
                    <a:pt x="526897" y="404266"/>
                  </a:lnTo>
                  <a:lnTo>
                    <a:pt x="527062" y="404431"/>
                  </a:lnTo>
                  <a:lnTo>
                    <a:pt x="531202" y="408597"/>
                  </a:lnTo>
                  <a:lnTo>
                    <a:pt x="535343" y="412750"/>
                  </a:lnTo>
                  <a:lnTo>
                    <a:pt x="539483" y="416890"/>
                  </a:lnTo>
                  <a:lnTo>
                    <a:pt x="539737" y="417156"/>
                  </a:lnTo>
                  <a:lnTo>
                    <a:pt x="540016" y="417410"/>
                  </a:lnTo>
                  <a:lnTo>
                    <a:pt x="540321" y="417614"/>
                  </a:lnTo>
                  <a:lnTo>
                    <a:pt x="541185" y="418211"/>
                  </a:lnTo>
                  <a:lnTo>
                    <a:pt x="542124" y="418312"/>
                  </a:lnTo>
                  <a:lnTo>
                    <a:pt x="544042" y="417385"/>
                  </a:lnTo>
                  <a:lnTo>
                    <a:pt x="544601" y="416610"/>
                  </a:lnTo>
                  <a:lnTo>
                    <a:pt x="544703" y="415518"/>
                  </a:lnTo>
                  <a:lnTo>
                    <a:pt x="544804" y="414426"/>
                  </a:lnTo>
                  <a:lnTo>
                    <a:pt x="544309" y="413626"/>
                  </a:lnTo>
                  <a:lnTo>
                    <a:pt x="539407" y="408736"/>
                  </a:lnTo>
                  <a:lnTo>
                    <a:pt x="535241" y="404571"/>
                  </a:lnTo>
                  <a:lnTo>
                    <a:pt x="531075" y="400405"/>
                  </a:lnTo>
                  <a:lnTo>
                    <a:pt x="530910" y="400240"/>
                  </a:lnTo>
                  <a:lnTo>
                    <a:pt x="530694" y="400126"/>
                  </a:lnTo>
                  <a:lnTo>
                    <a:pt x="530504" y="399986"/>
                  </a:lnTo>
                  <a:lnTo>
                    <a:pt x="530466" y="399808"/>
                  </a:lnTo>
                  <a:lnTo>
                    <a:pt x="530656" y="399592"/>
                  </a:lnTo>
                  <a:lnTo>
                    <a:pt x="530898" y="399491"/>
                  </a:lnTo>
                  <a:lnTo>
                    <a:pt x="531063" y="399326"/>
                  </a:lnTo>
                  <a:lnTo>
                    <a:pt x="535228" y="395173"/>
                  </a:lnTo>
                  <a:lnTo>
                    <a:pt x="539394" y="391007"/>
                  </a:lnTo>
                  <a:lnTo>
                    <a:pt x="543763" y="386638"/>
                  </a:lnTo>
                  <a:lnTo>
                    <a:pt x="543966" y="386410"/>
                  </a:lnTo>
                  <a:lnTo>
                    <a:pt x="544156" y="386168"/>
                  </a:lnTo>
                  <a:lnTo>
                    <a:pt x="544893" y="385203"/>
                  </a:lnTo>
                  <a:lnTo>
                    <a:pt x="545007" y="384162"/>
                  </a:lnTo>
                  <a:close/>
                </a:path>
                <a:path w="8163559" h="1562735">
                  <a:moveTo>
                    <a:pt x="1052880" y="1528432"/>
                  </a:moveTo>
                  <a:lnTo>
                    <a:pt x="1051687" y="1526273"/>
                  </a:lnTo>
                  <a:lnTo>
                    <a:pt x="1050759" y="1525816"/>
                  </a:lnTo>
                  <a:lnTo>
                    <a:pt x="1048689" y="1525930"/>
                  </a:lnTo>
                  <a:lnTo>
                    <a:pt x="1048092" y="1526362"/>
                  </a:lnTo>
                  <a:lnTo>
                    <a:pt x="1047521" y="1526933"/>
                  </a:lnTo>
                  <a:lnTo>
                    <a:pt x="1043317" y="1531150"/>
                  </a:lnTo>
                  <a:lnTo>
                    <a:pt x="1039114" y="1535341"/>
                  </a:lnTo>
                  <a:lnTo>
                    <a:pt x="1034897" y="1539544"/>
                  </a:lnTo>
                  <a:lnTo>
                    <a:pt x="1034732" y="1539709"/>
                  </a:lnTo>
                  <a:lnTo>
                    <a:pt x="1034567" y="1539862"/>
                  </a:lnTo>
                  <a:lnTo>
                    <a:pt x="1034288" y="1540141"/>
                  </a:lnTo>
                  <a:lnTo>
                    <a:pt x="1034097" y="1539887"/>
                  </a:lnTo>
                  <a:lnTo>
                    <a:pt x="1033970" y="1539659"/>
                  </a:lnTo>
                  <a:lnTo>
                    <a:pt x="1029652" y="1535353"/>
                  </a:lnTo>
                  <a:lnTo>
                    <a:pt x="1021168" y="1526882"/>
                  </a:lnTo>
                  <a:lnTo>
                    <a:pt x="1020965" y="1526667"/>
                  </a:lnTo>
                  <a:lnTo>
                    <a:pt x="1020724" y="1526476"/>
                  </a:lnTo>
                  <a:lnTo>
                    <a:pt x="1019873" y="1525790"/>
                  </a:lnTo>
                  <a:lnTo>
                    <a:pt x="1018895" y="1525689"/>
                  </a:lnTo>
                  <a:lnTo>
                    <a:pt x="1016939" y="1526451"/>
                  </a:lnTo>
                  <a:lnTo>
                    <a:pt x="1016304" y="1527187"/>
                  </a:lnTo>
                  <a:lnTo>
                    <a:pt x="1016038" y="1529334"/>
                  </a:lnTo>
                  <a:lnTo>
                    <a:pt x="1016393" y="1530172"/>
                  </a:lnTo>
                  <a:lnTo>
                    <a:pt x="1017143" y="1530908"/>
                  </a:lnTo>
                  <a:lnTo>
                    <a:pt x="1021346" y="1535112"/>
                  </a:lnTo>
                  <a:lnTo>
                    <a:pt x="1025550" y="1539328"/>
                  </a:lnTo>
                  <a:lnTo>
                    <a:pt x="1029931" y="1543723"/>
                  </a:lnTo>
                  <a:lnTo>
                    <a:pt x="1030173" y="1543837"/>
                  </a:lnTo>
                  <a:lnTo>
                    <a:pt x="1030452" y="1544040"/>
                  </a:lnTo>
                  <a:lnTo>
                    <a:pt x="1028547" y="1545932"/>
                  </a:lnTo>
                  <a:lnTo>
                    <a:pt x="1026807" y="1547660"/>
                  </a:lnTo>
                  <a:lnTo>
                    <a:pt x="1025080" y="1549387"/>
                  </a:lnTo>
                  <a:lnTo>
                    <a:pt x="1022375" y="1552092"/>
                  </a:lnTo>
                  <a:lnTo>
                    <a:pt x="1019657" y="1554797"/>
                  </a:lnTo>
                  <a:lnTo>
                    <a:pt x="1015746" y="1558747"/>
                  </a:lnTo>
                  <a:lnTo>
                    <a:pt x="1015860" y="1560677"/>
                  </a:lnTo>
                  <a:lnTo>
                    <a:pt x="1018374" y="1562722"/>
                  </a:lnTo>
                  <a:lnTo>
                    <a:pt x="1019911" y="1562595"/>
                  </a:lnTo>
                  <a:lnTo>
                    <a:pt x="1025359" y="1557172"/>
                  </a:lnTo>
                  <a:lnTo>
                    <a:pt x="1029614" y="1552917"/>
                  </a:lnTo>
                  <a:lnTo>
                    <a:pt x="1033868" y="1548663"/>
                  </a:lnTo>
                  <a:lnTo>
                    <a:pt x="1034034" y="1548498"/>
                  </a:lnTo>
                  <a:lnTo>
                    <a:pt x="1034211" y="1548345"/>
                  </a:lnTo>
                  <a:lnTo>
                    <a:pt x="1034453" y="1548117"/>
                  </a:lnTo>
                  <a:lnTo>
                    <a:pt x="1034630" y="1548333"/>
                  </a:lnTo>
                  <a:lnTo>
                    <a:pt x="1034770" y="1548536"/>
                  </a:lnTo>
                  <a:lnTo>
                    <a:pt x="1034935" y="1548701"/>
                  </a:lnTo>
                  <a:lnTo>
                    <a:pt x="1039075" y="1552854"/>
                  </a:lnTo>
                  <a:lnTo>
                    <a:pt x="1043216" y="1557007"/>
                  </a:lnTo>
                  <a:lnTo>
                    <a:pt x="1047610" y="1561414"/>
                  </a:lnTo>
                  <a:lnTo>
                    <a:pt x="1047889" y="1561668"/>
                  </a:lnTo>
                  <a:lnTo>
                    <a:pt x="1048194" y="1561884"/>
                  </a:lnTo>
                  <a:lnTo>
                    <a:pt x="1049058" y="1562468"/>
                  </a:lnTo>
                  <a:lnTo>
                    <a:pt x="1049997" y="1562582"/>
                  </a:lnTo>
                  <a:lnTo>
                    <a:pt x="1050950" y="1562112"/>
                  </a:lnTo>
                  <a:lnTo>
                    <a:pt x="1051915" y="1561642"/>
                  </a:lnTo>
                  <a:lnTo>
                    <a:pt x="1052474" y="1560880"/>
                  </a:lnTo>
                  <a:lnTo>
                    <a:pt x="1052576" y="1559788"/>
                  </a:lnTo>
                  <a:lnTo>
                    <a:pt x="1052677" y="1558696"/>
                  </a:lnTo>
                  <a:lnTo>
                    <a:pt x="1052182" y="1557883"/>
                  </a:lnTo>
                  <a:lnTo>
                    <a:pt x="1047280" y="1552994"/>
                  </a:lnTo>
                  <a:lnTo>
                    <a:pt x="1043114" y="1548828"/>
                  </a:lnTo>
                  <a:lnTo>
                    <a:pt x="1038948" y="1544675"/>
                  </a:lnTo>
                  <a:lnTo>
                    <a:pt x="1038783" y="1544510"/>
                  </a:lnTo>
                  <a:lnTo>
                    <a:pt x="1038567" y="1544396"/>
                  </a:lnTo>
                  <a:lnTo>
                    <a:pt x="1038377" y="1544256"/>
                  </a:lnTo>
                  <a:lnTo>
                    <a:pt x="1038339" y="1544066"/>
                  </a:lnTo>
                  <a:lnTo>
                    <a:pt x="1038529" y="1543850"/>
                  </a:lnTo>
                  <a:lnTo>
                    <a:pt x="1038771" y="1543761"/>
                  </a:lnTo>
                  <a:lnTo>
                    <a:pt x="1038936" y="1543596"/>
                  </a:lnTo>
                  <a:lnTo>
                    <a:pt x="1052766" y="1529461"/>
                  </a:lnTo>
                  <a:lnTo>
                    <a:pt x="1052880" y="1528432"/>
                  </a:lnTo>
                  <a:close/>
                </a:path>
                <a:path w="8163559" h="1562735">
                  <a:moveTo>
                    <a:pt x="1052880" y="1147000"/>
                  </a:moveTo>
                  <a:lnTo>
                    <a:pt x="1051687" y="1144854"/>
                  </a:lnTo>
                  <a:lnTo>
                    <a:pt x="1050759" y="1144397"/>
                  </a:lnTo>
                  <a:lnTo>
                    <a:pt x="1048689" y="1144511"/>
                  </a:lnTo>
                  <a:lnTo>
                    <a:pt x="1048092" y="1144943"/>
                  </a:lnTo>
                  <a:lnTo>
                    <a:pt x="1047521" y="1145514"/>
                  </a:lnTo>
                  <a:lnTo>
                    <a:pt x="1043317" y="1149718"/>
                  </a:lnTo>
                  <a:lnTo>
                    <a:pt x="1039114" y="1153922"/>
                  </a:lnTo>
                  <a:lnTo>
                    <a:pt x="1034897" y="1158125"/>
                  </a:lnTo>
                  <a:lnTo>
                    <a:pt x="1034732" y="1158290"/>
                  </a:lnTo>
                  <a:lnTo>
                    <a:pt x="1034567" y="1158443"/>
                  </a:lnTo>
                  <a:lnTo>
                    <a:pt x="1034288" y="1158709"/>
                  </a:lnTo>
                  <a:lnTo>
                    <a:pt x="1034097" y="1158468"/>
                  </a:lnTo>
                  <a:lnTo>
                    <a:pt x="1033970" y="1158240"/>
                  </a:lnTo>
                  <a:lnTo>
                    <a:pt x="1029652" y="1153934"/>
                  </a:lnTo>
                  <a:lnTo>
                    <a:pt x="1021384" y="1145679"/>
                  </a:lnTo>
                  <a:lnTo>
                    <a:pt x="1021168" y="1145463"/>
                  </a:lnTo>
                  <a:lnTo>
                    <a:pt x="1020965" y="1145247"/>
                  </a:lnTo>
                  <a:lnTo>
                    <a:pt x="1020724" y="1145057"/>
                  </a:lnTo>
                  <a:lnTo>
                    <a:pt x="1019873" y="1144358"/>
                  </a:lnTo>
                  <a:lnTo>
                    <a:pt x="1018895" y="1144270"/>
                  </a:lnTo>
                  <a:lnTo>
                    <a:pt x="1016939" y="1145032"/>
                  </a:lnTo>
                  <a:lnTo>
                    <a:pt x="1016304" y="1145768"/>
                  </a:lnTo>
                  <a:lnTo>
                    <a:pt x="1016038" y="1147914"/>
                  </a:lnTo>
                  <a:lnTo>
                    <a:pt x="1016393" y="1148753"/>
                  </a:lnTo>
                  <a:lnTo>
                    <a:pt x="1021346" y="1153693"/>
                  </a:lnTo>
                  <a:lnTo>
                    <a:pt x="1025550" y="1157909"/>
                  </a:lnTo>
                  <a:lnTo>
                    <a:pt x="1029931" y="1162304"/>
                  </a:lnTo>
                  <a:lnTo>
                    <a:pt x="1030173" y="1162418"/>
                  </a:lnTo>
                  <a:lnTo>
                    <a:pt x="1030452" y="1162621"/>
                  </a:lnTo>
                  <a:lnTo>
                    <a:pt x="1028547" y="1164513"/>
                  </a:lnTo>
                  <a:lnTo>
                    <a:pt x="1026807" y="1166228"/>
                  </a:lnTo>
                  <a:lnTo>
                    <a:pt x="1025080" y="1167955"/>
                  </a:lnTo>
                  <a:lnTo>
                    <a:pt x="1022375" y="1170673"/>
                  </a:lnTo>
                  <a:lnTo>
                    <a:pt x="1019657" y="1173365"/>
                  </a:lnTo>
                  <a:lnTo>
                    <a:pt x="1015746" y="1177328"/>
                  </a:lnTo>
                  <a:lnTo>
                    <a:pt x="1015860" y="1179258"/>
                  </a:lnTo>
                  <a:lnTo>
                    <a:pt x="1018374" y="1181303"/>
                  </a:lnTo>
                  <a:lnTo>
                    <a:pt x="1019911" y="1181176"/>
                  </a:lnTo>
                  <a:lnTo>
                    <a:pt x="1025359" y="1175753"/>
                  </a:lnTo>
                  <a:lnTo>
                    <a:pt x="1029614" y="1171498"/>
                  </a:lnTo>
                  <a:lnTo>
                    <a:pt x="1033868" y="1167244"/>
                  </a:lnTo>
                  <a:lnTo>
                    <a:pt x="1034034" y="1167079"/>
                  </a:lnTo>
                  <a:lnTo>
                    <a:pt x="1034211" y="1166926"/>
                  </a:lnTo>
                  <a:lnTo>
                    <a:pt x="1034453" y="1166698"/>
                  </a:lnTo>
                  <a:lnTo>
                    <a:pt x="1034630" y="1166914"/>
                  </a:lnTo>
                  <a:lnTo>
                    <a:pt x="1034770" y="1167117"/>
                  </a:lnTo>
                  <a:lnTo>
                    <a:pt x="1034935" y="1167282"/>
                  </a:lnTo>
                  <a:lnTo>
                    <a:pt x="1039075" y="1171435"/>
                  </a:lnTo>
                  <a:lnTo>
                    <a:pt x="1043216" y="1175588"/>
                  </a:lnTo>
                  <a:lnTo>
                    <a:pt x="1047610" y="1179995"/>
                  </a:lnTo>
                  <a:lnTo>
                    <a:pt x="1047889" y="1180249"/>
                  </a:lnTo>
                  <a:lnTo>
                    <a:pt x="1048194" y="1180452"/>
                  </a:lnTo>
                  <a:lnTo>
                    <a:pt x="1049058" y="1181049"/>
                  </a:lnTo>
                  <a:lnTo>
                    <a:pt x="1052677" y="1177264"/>
                  </a:lnTo>
                  <a:lnTo>
                    <a:pt x="1052182" y="1176464"/>
                  </a:lnTo>
                  <a:lnTo>
                    <a:pt x="1047280" y="1171575"/>
                  </a:lnTo>
                  <a:lnTo>
                    <a:pt x="1043114" y="1167409"/>
                  </a:lnTo>
                  <a:lnTo>
                    <a:pt x="1038948" y="1163256"/>
                  </a:lnTo>
                  <a:lnTo>
                    <a:pt x="1038783" y="1163078"/>
                  </a:lnTo>
                  <a:lnTo>
                    <a:pt x="1038567" y="1162977"/>
                  </a:lnTo>
                  <a:lnTo>
                    <a:pt x="1038377" y="1162837"/>
                  </a:lnTo>
                  <a:lnTo>
                    <a:pt x="1038339" y="1162646"/>
                  </a:lnTo>
                  <a:lnTo>
                    <a:pt x="1038529" y="1162431"/>
                  </a:lnTo>
                  <a:lnTo>
                    <a:pt x="1038771" y="1162342"/>
                  </a:lnTo>
                  <a:lnTo>
                    <a:pt x="1038936" y="1162177"/>
                  </a:lnTo>
                  <a:lnTo>
                    <a:pt x="1043101" y="1158011"/>
                  </a:lnTo>
                  <a:lnTo>
                    <a:pt x="1047267" y="1153858"/>
                  </a:lnTo>
                  <a:lnTo>
                    <a:pt x="1051636" y="1149477"/>
                  </a:lnTo>
                  <a:lnTo>
                    <a:pt x="1051839" y="1149261"/>
                  </a:lnTo>
                  <a:lnTo>
                    <a:pt x="1052029" y="1149019"/>
                  </a:lnTo>
                  <a:lnTo>
                    <a:pt x="1052766" y="1148041"/>
                  </a:lnTo>
                  <a:lnTo>
                    <a:pt x="1052880" y="1147000"/>
                  </a:lnTo>
                  <a:close/>
                </a:path>
                <a:path w="8163559" h="1562735">
                  <a:moveTo>
                    <a:pt x="1052880" y="765581"/>
                  </a:moveTo>
                  <a:lnTo>
                    <a:pt x="1051687" y="763422"/>
                  </a:lnTo>
                  <a:lnTo>
                    <a:pt x="1050759" y="762977"/>
                  </a:lnTo>
                  <a:lnTo>
                    <a:pt x="1048689" y="763092"/>
                  </a:lnTo>
                  <a:lnTo>
                    <a:pt x="1048092" y="763524"/>
                  </a:lnTo>
                  <a:lnTo>
                    <a:pt x="1047521" y="764095"/>
                  </a:lnTo>
                  <a:lnTo>
                    <a:pt x="1043317" y="768299"/>
                  </a:lnTo>
                  <a:lnTo>
                    <a:pt x="1039114" y="772502"/>
                  </a:lnTo>
                  <a:lnTo>
                    <a:pt x="1034897" y="776706"/>
                  </a:lnTo>
                  <a:lnTo>
                    <a:pt x="1034732" y="776871"/>
                  </a:lnTo>
                  <a:lnTo>
                    <a:pt x="1034567" y="777024"/>
                  </a:lnTo>
                  <a:lnTo>
                    <a:pt x="1034288" y="777290"/>
                  </a:lnTo>
                  <a:lnTo>
                    <a:pt x="1034097" y="777049"/>
                  </a:lnTo>
                  <a:lnTo>
                    <a:pt x="1033970" y="776820"/>
                  </a:lnTo>
                  <a:lnTo>
                    <a:pt x="1029652" y="772502"/>
                  </a:lnTo>
                  <a:lnTo>
                    <a:pt x="1021384" y="764260"/>
                  </a:lnTo>
                  <a:lnTo>
                    <a:pt x="1021168" y="764044"/>
                  </a:lnTo>
                  <a:lnTo>
                    <a:pt x="1020965" y="763816"/>
                  </a:lnTo>
                  <a:lnTo>
                    <a:pt x="1020724" y="763625"/>
                  </a:lnTo>
                  <a:lnTo>
                    <a:pt x="1019873" y="762939"/>
                  </a:lnTo>
                  <a:lnTo>
                    <a:pt x="1018895" y="762838"/>
                  </a:lnTo>
                  <a:lnTo>
                    <a:pt x="1017917" y="763219"/>
                  </a:lnTo>
                  <a:lnTo>
                    <a:pt x="1016939" y="763600"/>
                  </a:lnTo>
                  <a:lnTo>
                    <a:pt x="1016304" y="764349"/>
                  </a:lnTo>
                  <a:lnTo>
                    <a:pt x="1016038" y="766495"/>
                  </a:lnTo>
                  <a:lnTo>
                    <a:pt x="1016393" y="767321"/>
                  </a:lnTo>
                  <a:lnTo>
                    <a:pt x="1017143" y="768070"/>
                  </a:lnTo>
                  <a:lnTo>
                    <a:pt x="1021346" y="772261"/>
                  </a:lnTo>
                  <a:lnTo>
                    <a:pt x="1025550" y="776490"/>
                  </a:lnTo>
                  <a:lnTo>
                    <a:pt x="1029931" y="780872"/>
                  </a:lnTo>
                  <a:lnTo>
                    <a:pt x="1030173" y="780999"/>
                  </a:lnTo>
                  <a:lnTo>
                    <a:pt x="1030452" y="781202"/>
                  </a:lnTo>
                  <a:lnTo>
                    <a:pt x="1028547" y="783094"/>
                  </a:lnTo>
                  <a:lnTo>
                    <a:pt x="1026807" y="784809"/>
                  </a:lnTo>
                  <a:lnTo>
                    <a:pt x="1025080" y="786536"/>
                  </a:lnTo>
                  <a:lnTo>
                    <a:pt x="1022375" y="789241"/>
                  </a:lnTo>
                  <a:lnTo>
                    <a:pt x="1019657" y="791946"/>
                  </a:lnTo>
                  <a:lnTo>
                    <a:pt x="1015746" y="795896"/>
                  </a:lnTo>
                  <a:lnTo>
                    <a:pt x="1015860" y="797839"/>
                  </a:lnTo>
                  <a:lnTo>
                    <a:pt x="1018374" y="799871"/>
                  </a:lnTo>
                  <a:lnTo>
                    <a:pt x="1019911" y="799757"/>
                  </a:lnTo>
                  <a:lnTo>
                    <a:pt x="1025359" y="794321"/>
                  </a:lnTo>
                  <a:lnTo>
                    <a:pt x="1029614" y="790079"/>
                  </a:lnTo>
                  <a:lnTo>
                    <a:pt x="1033868" y="785825"/>
                  </a:lnTo>
                  <a:lnTo>
                    <a:pt x="1034034" y="785660"/>
                  </a:lnTo>
                  <a:lnTo>
                    <a:pt x="1034211" y="785507"/>
                  </a:lnTo>
                  <a:lnTo>
                    <a:pt x="1034453" y="785279"/>
                  </a:lnTo>
                  <a:lnTo>
                    <a:pt x="1034630" y="785495"/>
                  </a:lnTo>
                  <a:lnTo>
                    <a:pt x="1034770" y="785685"/>
                  </a:lnTo>
                  <a:lnTo>
                    <a:pt x="1034935" y="785863"/>
                  </a:lnTo>
                  <a:lnTo>
                    <a:pt x="1039075" y="790016"/>
                  </a:lnTo>
                  <a:lnTo>
                    <a:pt x="1043216" y="794169"/>
                  </a:lnTo>
                  <a:lnTo>
                    <a:pt x="1047356" y="798322"/>
                  </a:lnTo>
                  <a:lnTo>
                    <a:pt x="1047610" y="798576"/>
                  </a:lnTo>
                  <a:lnTo>
                    <a:pt x="1047889" y="798830"/>
                  </a:lnTo>
                  <a:lnTo>
                    <a:pt x="1048194" y="799033"/>
                  </a:lnTo>
                  <a:lnTo>
                    <a:pt x="1049058" y="799630"/>
                  </a:lnTo>
                  <a:lnTo>
                    <a:pt x="1049997" y="799731"/>
                  </a:lnTo>
                  <a:lnTo>
                    <a:pt x="1051915" y="798804"/>
                  </a:lnTo>
                  <a:lnTo>
                    <a:pt x="1052474" y="798029"/>
                  </a:lnTo>
                  <a:lnTo>
                    <a:pt x="1052576" y="796937"/>
                  </a:lnTo>
                  <a:lnTo>
                    <a:pt x="1052677" y="795845"/>
                  </a:lnTo>
                  <a:lnTo>
                    <a:pt x="1052182" y="795045"/>
                  </a:lnTo>
                  <a:lnTo>
                    <a:pt x="1047280" y="790155"/>
                  </a:lnTo>
                  <a:lnTo>
                    <a:pt x="1043114" y="785990"/>
                  </a:lnTo>
                  <a:lnTo>
                    <a:pt x="1038948" y="781824"/>
                  </a:lnTo>
                  <a:lnTo>
                    <a:pt x="1038783" y="781659"/>
                  </a:lnTo>
                  <a:lnTo>
                    <a:pt x="1038567" y="781545"/>
                  </a:lnTo>
                  <a:lnTo>
                    <a:pt x="1038377" y="781418"/>
                  </a:lnTo>
                  <a:lnTo>
                    <a:pt x="1038339" y="781227"/>
                  </a:lnTo>
                  <a:lnTo>
                    <a:pt x="1038529" y="781011"/>
                  </a:lnTo>
                  <a:lnTo>
                    <a:pt x="1038771" y="780910"/>
                  </a:lnTo>
                  <a:lnTo>
                    <a:pt x="1038936" y="780757"/>
                  </a:lnTo>
                  <a:lnTo>
                    <a:pt x="1043101" y="776592"/>
                  </a:lnTo>
                  <a:lnTo>
                    <a:pt x="1047267" y="772426"/>
                  </a:lnTo>
                  <a:lnTo>
                    <a:pt x="1051636" y="768057"/>
                  </a:lnTo>
                  <a:lnTo>
                    <a:pt x="1051839" y="767829"/>
                  </a:lnTo>
                  <a:lnTo>
                    <a:pt x="1052029" y="767588"/>
                  </a:lnTo>
                  <a:lnTo>
                    <a:pt x="1052766" y="766622"/>
                  </a:lnTo>
                  <a:lnTo>
                    <a:pt x="1052880" y="765581"/>
                  </a:lnTo>
                  <a:close/>
                </a:path>
                <a:path w="8163559" h="1562735">
                  <a:moveTo>
                    <a:pt x="1052880" y="384162"/>
                  </a:moveTo>
                  <a:lnTo>
                    <a:pt x="1051687" y="382003"/>
                  </a:lnTo>
                  <a:lnTo>
                    <a:pt x="1050759" y="381558"/>
                  </a:lnTo>
                  <a:lnTo>
                    <a:pt x="1048689" y="381673"/>
                  </a:lnTo>
                  <a:lnTo>
                    <a:pt x="1048092" y="382104"/>
                  </a:lnTo>
                  <a:lnTo>
                    <a:pt x="1047521" y="382676"/>
                  </a:lnTo>
                  <a:lnTo>
                    <a:pt x="1043317" y="386880"/>
                  </a:lnTo>
                  <a:lnTo>
                    <a:pt x="1039114" y="391083"/>
                  </a:lnTo>
                  <a:lnTo>
                    <a:pt x="1034897" y="395287"/>
                  </a:lnTo>
                  <a:lnTo>
                    <a:pt x="1034732" y="395452"/>
                  </a:lnTo>
                  <a:lnTo>
                    <a:pt x="1034567" y="395605"/>
                  </a:lnTo>
                  <a:lnTo>
                    <a:pt x="1034288" y="395871"/>
                  </a:lnTo>
                  <a:lnTo>
                    <a:pt x="1034097" y="395630"/>
                  </a:lnTo>
                  <a:lnTo>
                    <a:pt x="1033970" y="395401"/>
                  </a:lnTo>
                  <a:lnTo>
                    <a:pt x="1029652" y="391083"/>
                  </a:lnTo>
                  <a:lnTo>
                    <a:pt x="1021384" y="382841"/>
                  </a:lnTo>
                  <a:lnTo>
                    <a:pt x="1021168" y="382625"/>
                  </a:lnTo>
                  <a:lnTo>
                    <a:pt x="1020965" y="382397"/>
                  </a:lnTo>
                  <a:lnTo>
                    <a:pt x="1020724" y="382206"/>
                  </a:lnTo>
                  <a:lnTo>
                    <a:pt x="1019873" y="381520"/>
                  </a:lnTo>
                  <a:lnTo>
                    <a:pt x="1018895" y="381419"/>
                  </a:lnTo>
                  <a:lnTo>
                    <a:pt x="1016939" y="382181"/>
                  </a:lnTo>
                  <a:lnTo>
                    <a:pt x="1016304" y="382930"/>
                  </a:lnTo>
                  <a:lnTo>
                    <a:pt x="1016038" y="385076"/>
                  </a:lnTo>
                  <a:lnTo>
                    <a:pt x="1016393" y="385902"/>
                  </a:lnTo>
                  <a:lnTo>
                    <a:pt x="1021346" y="390842"/>
                  </a:lnTo>
                  <a:lnTo>
                    <a:pt x="1025550" y="395071"/>
                  </a:lnTo>
                  <a:lnTo>
                    <a:pt x="1029931" y="399453"/>
                  </a:lnTo>
                  <a:lnTo>
                    <a:pt x="1030173" y="399580"/>
                  </a:lnTo>
                  <a:lnTo>
                    <a:pt x="1030452" y="399783"/>
                  </a:lnTo>
                  <a:lnTo>
                    <a:pt x="1028547" y="401675"/>
                  </a:lnTo>
                  <a:lnTo>
                    <a:pt x="1026807" y="403390"/>
                  </a:lnTo>
                  <a:lnTo>
                    <a:pt x="1025080" y="405117"/>
                  </a:lnTo>
                  <a:lnTo>
                    <a:pt x="1022375" y="407822"/>
                  </a:lnTo>
                  <a:lnTo>
                    <a:pt x="1019657" y="410527"/>
                  </a:lnTo>
                  <a:lnTo>
                    <a:pt x="1015746" y="414477"/>
                  </a:lnTo>
                  <a:lnTo>
                    <a:pt x="1015860" y="416420"/>
                  </a:lnTo>
                  <a:lnTo>
                    <a:pt x="1018374" y="418452"/>
                  </a:lnTo>
                  <a:lnTo>
                    <a:pt x="1019911" y="418338"/>
                  </a:lnTo>
                  <a:lnTo>
                    <a:pt x="1025359" y="412902"/>
                  </a:lnTo>
                  <a:lnTo>
                    <a:pt x="1029614" y="408660"/>
                  </a:lnTo>
                  <a:lnTo>
                    <a:pt x="1033868" y="404406"/>
                  </a:lnTo>
                  <a:lnTo>
                    <a:pt x="1034034" y="404241"/>
                  </a:lnTo>
                  <a:lnTo>
                    <a:pt x="1034211" y="404088"/>
                  </a:lnTo>
                  <a:lnTo>
                    <a:pt x="1034453" y="403847"/>
                  </a:lnTo>
                  <a:lnTo>
                    <a:pt x="1034630" y="404075"/>
                  </a:lnTo>
                  <a:lnTo>
                    <a:pt x="1034770" y="404266"/>
                  </a:lnTo>
                  <a:lnTo>
                    <a:pt x="1034935" y="404431"/>
                  </a:lnTo>
                  <a:lnTo>
                    <a:pt x="1048194" y="417614"/>
                  </a:lnTo>
                  <a:lnTo>
                    <a:pt x="1049058" y="418211"/>
                  </a:lnTo>
                  <a:lnTo>
                    <a:pt x="1049997" y="418312"/>
                  </a:lnTo>
                  <a:lnTo>
                    <a:pt x="1051915" y="417385"/>
                  </a:lnTo>
                  <a:lnTo>
                    <a:pt x="1052474" y="416610"/>
                  </a:lnTo>
                  <a:lnTo>
                    <a:pt x="1052576" y="415518"/>
                  </a:lnTo>
                  <a:lnTo>
                    <a:pt x="1052677" y="414426"/>
                  </a:lnTo>
                  <a:lnTo>
                    <a:pt x="1052182" y="413626"/>
                  </a:lnTo>
                  <a:lnTo>
                    <a:pt x="1047280" y="408736"/>
                  </a:lnTo>
                  <a:lnTo>
                    <a:pt x="1043114" y="404571"/>
                  </a:lnTo>
                  <a:lnTo>
                    <a:pt x="1038948" y="400405"/>
                  </a:lnTo>
                  <a:lnTo>
                    <a:pt x="1038783" y="400240"/>
                  </a:lnTo>
                  <a:lnTo>
                    <a:pt x="1038567" y="400126"/>
                  </a:lnTo>
                  <a:lnTo>
                    <a:pt x="1038377" y="399986"/>
                  </a:lnTo>
                  <a:lnTo>
                    <a:pt x="1038339" y="399808"/>
                  </a:lnTo>
                  <a:lnTo>
                    <a:pt x="1038529" y="399592"/>
                  </a:lnTo>
                  <a:lnTo>
                    <a:pt x="1038771" y="399491"/>
                  </a:lnTo>
                  <a:lnTo>
                    <a:pt x="1038936" y="399326"/>
                  </a:lnTo>
                  <a:lnTo>
                    <a:pt x="1043101" y="395173"/>
                  </a:lnTo>
                  <a:lnTo>
                    <a:pt x="1047267" y="391007"/>
                  </a:lnTo>
                  <a:lnTo>
                    <a:pt x="1051636" y="386638"/>
                  </a:lnTo>
                  <a:lnTo>
                    <a:pt x="1051839" y="386410"/>
                  </a:lnTo>
                  <a:lnTo>
                    <a:pt x="1052029" y="386168"/>
                  </a:lnTo>
                  <a:lnTo>
                    <a:pt x="1052766" y="385203"/>
                  </a:lnTo>
                  <a:lnTo>
                    <a:pt x="1052880" y="384162"/>
                  </a:lnTo>
                  <a:close/>
                </a:path>
                <a:path w="8163559" h="1562735">
                  <a:moveTo>
                    <a:pt x="1560753" y="1528432"/>
                  </a:moveTo>
                  <a:lnTo>
                    <a:pt x="1560156" y="1527340"/>
                  </a:lnTo>
                  <a:lnTo>
                    <a:pt x="1559560" y="1526273"/>
                  </a:lnTo>
                  <a:lnTo>
                    <a:pt x="1558632" y="1525816"/>
                  </a:lnTo>
                  <a:lnTo>
                    <a:pt x="1556562" y="1525930"/>
                  </a:lnTo>
                  <a:lnTo>
                    <a:pt x="1555965" y="1526362"/>
                  </a:lnTo>
                  <a:lnTo>
                    <a:pt x="1555394" y="1526933"/>
                  </a:lnTo>
                  <a:lnTo>
                    <a:pt x="1551190" y="1531150"/>
                  </a:lnTo>
                  <a:lnTo>
                    <a:pt x="1546987" y="1535341"/>
                  </a:lnTo>
                  <a:lnTo>
                    <a:pt x="1542770" y="1539544"/>
                  </a:lnTo>
                  <a:lnTo>
                    <a:pt x="1542605" y="1539709"/>
                  </a:lnTo>
                  <a:lnTo>
                    <a:pt x="1542440" y="1539862"/>
                  </a:lnTo>
                  <a:lnTo>
                    <a:pt x="1542161" y="1540141"/>
                  </a:lnTo>
                  <a:lnTo>
                    <a:pt x="1541970" y="1539887"/>
                  </a:lnTo>
                  <a:lnTo>
                    <a:pt x="1541843" y="1539659"/>
                  </a:lnTo>
                  <a:lnTo>
                    <a:pt x="1537525" y="1535353"/>
                  </a:lnTo>
                  <a:lnTo>
                    <a:pt x="1529257" y="1527098"/>
                  </a:lnTo>
                  <a:lnTo>
                    <a:pt x="1529041" y="1526882"/>
                  </a:lnTo>
                  <a:lnTo>
                    <a:pt x="1528838" y="1526667"/>
                  </a:lnTo>
                  <a:lnTo>
                    <a:pt x="1528597" y="1526476"/>
                  </a:lnTo>
                  <a:lnTo>
                    <a:pt x="1527746" y="1525790"/>
                  </a:lnTo>
                  <a:lnTo>
                    <a:pt x="1526768" y="1525689"/>
                  </a:lnTo>
                  <a:lnTo>
                    <a:pt x="1524812" y="1526451"/>
                  </a:lnTo>
                  <a:lnTo>
                    <a:pt x="1524177" y="1527187"/>
                  </a:lnTo>
                  <a:lnTo>
                    <a:pt x="1523911" y="1529334"/>
                  </a:lnTo>
                  <a:lnTo>
                    <a:pt x="1524266" y="1530172"/>
                  </a:lnTo>
                  <a:lnTo>
                    <a:pt x="1525016" y="1530908"/>
                  </a:lnTo>
                  <a:lnTo>
                    <a:pt x="1529219" y="1535112"/>
                  </a:lnTo>
                  <a:lnTo>
                    <a:pt x="1533423" y="1539328"/>
                  </a:lnTo>
                  <a:lnTo>
                    <a:pt x="1537804" y="1543723"/>
                  </a:lnTo>
                  <a:lnTo>
                    <a:pt x="1538046" y="1543837"/>
                  </a:lnTo>
                  <a:lnTo>
                    <a:pt x="1538325" y="1544040"/>
                  </a:lnTo>
                  <a:lnTo>
                    <a:pt x="1536420" y="1545932"/>
                  </a:lnTo>
                  <a:lnTo>
                    <a:pt x="1534680" y="1547660"/>
                  </a:lnTo>
                  <a:lnTo>
                    <a:pt x="1532953" y="1549387"/>
                  </a:lnTo>
                  <a:lnTo>
                    <a:pt x="1530248" y="1552092"/>
                  </a:lnTo>
                  <a:lnTo>
                    <a:pt x="1527530" y="1554797"/>
                  </a:lnTo>
                  <a:lnTo>
                    <a:pt x="1523619" y="1558747"/>
                  </a:lnTo>
                  <a:lnTo>
                    <a:pt x="1523733" y="1560677"/>
                  </a:lnTo>
                  <a:lnTo>
                    <a:pt x="1526247" y="1562722"/>
                  </a:lnTo>
                  <a:lnTo>
                    <a:pt x="1527784" y="1562595"/>
                  </a:lnTo>
                  <a:lnTo>
                    <a:pt x="1528965" y="1561414"/>
                  </a:lnTo>
                  <a:lnTo>
                    <a:pt x="1533232" y="1557172"/>
                  </a:lnTo>
                  <a:lnTo>
                    <a:pt x="1537487" y="1552917"/>
                  </a:lnTo>
                  <a:lnTo>
                    <a:pt x="1541741" y="1548663"/>
                  </a:lnTo>
                  <a:lnTo>
                    <a:pt x="1541907" y="1548498"/>
                  </a:lnTo>
                  <a:lnTo>
                    <a:pt x="1542084" y="1548345"/>
                  </a:lnTo>
                  <a:lnTo>
                    <a:pt x="1542326" y="1548117"/>
                  </a:lnTo>
                  <a:lnTo>
                    <a:pt x="1542503" y="1548333"/>
                  </a:lnTo>
                  <a:lnTo>
                    <a:pt x="1542643" y="1548536"/>
                  </a:lnTo>
                  <a:lnTo>
                    <a:pt x="1542808" y="1548701"/>
                  </a:lnTo>
                  <a:lnTo>
                    <a:pt x="1546948" y="1552854"/>
                  </a:lnTo>
                  <a:lnTo>
                    <a:pt x="1551089" y="1557007"/>
                  </a:lnTo>
                  <a:lnTo>
                    <a:pt x="1555229" y="1561160"/>
                  </a:lnTo>
                  <a:lnTo>
                    <a:pt x="1555483" y="1561414"/>
                  </a:lnTo>
                  <a:lnTo>
                    <a:pt x="1555762" y="1561668"/>
                  </a:lnTo>
                  <a:lnTo>
                    <a:pt x="1556067" y="1561884"/>
                  </a:lnTo>
                  <a:lnTo>
                    <a:pt x="1556931" y="1562468"/>
                  </a:lnTo>
                  <a:lnTo>
                    <a:pt x="1557870" y="1562582"/>
                  </a:lnTo>
                  <a:lnTo>
                    <a:pt x="1558823" y="1562112"/>
                  </a:lnTo>
                  <a:lnTo>
                    <a:pt x="1559788" y="1561642"/>
                  </a:lnTo>
                  <a:lnTo>
                    <a:pt x="1560347" y="1560880"/>
                  </a:lnTo>
                  <a:lnTo>
                    <a:pt x="1560449" y="1559788"/>
                  </a:lnTo>
                  <a:lnTo>
                    <a:pt x="1560550" y="1558696"/>
                  </a:lnTo>
                  <a:lnTo>
                    <a:pt x="1560055" y="1557883"/>
                  </a:lnTo>
                  <a:lnTo>
                    <a:pt x="1555153" y="1552994"/>
                  </a:lnTo>
                  <a:lnTo>
                    <a:pt x="1550987" y="1548828"/>
                  </a:lnTo>
                  <a:lnTo>
                    <a:pt x="1546821" y="1544675"/>
                  </a:lnTo>
                  <a:lnTo>
                    <a:pt x="1546656" y="1544510"/>
                  </a:lnTo>
                  <a:lnTo>
                    <a:pt x="1546440" y="1544396"/>
                  </a:lnTo>
                  <a:lnTo>
                    <a:pt x="1546250" y="1544256"/>
                  </a:lnTo>
                  <a:lnTo>
                    <a:pt x="1546212" y="1544066"/>
                  </a:lnTo>
                  <a:lnTo>
                    <a:pt x="1546402" y="1543850"/>
                  </a:lnTo>
                  <a:lnTo>
                    <a:pt x="1546644" y="1543761"/>
                  </a:lnTo>
                  <a:lnTo>
                    <a:pt x="1546809" y="1543596"/>
                  </a:lnTo>
                  <a:lnTo>
                    <a:pt x="1560639" y="1529461"/>
                  </a:lnTo>
                  <a:lnTo>
                    <a:pt x="1560753" y="1528432"/>
                  </a:lnTo>
                  <a:close/>
                </a:path>
                <a:path w="8163559" h="1562735">
                  <a:moveTo>
                    <a:pt x="1560753" y="1147000"/>
                  </a:moveTo>
                  <a:lnTo>
                    <a:pt x="1559560" y="1144854"/>
                  </a:lnTo>
                  <a:lnTo>
                    <a:pt x="1558632" y="1144397"/>
                  </a:lnTo>
                  <a:lnTo>
                    <a:pt x="1556562" y="1144511"/>
                  </a:lnTo>
                  <a:lnTo>
                    <a:pt x="1555965" y="1144943"/>
                  </a:lnTo>
                  <a:lnTo>
                    <a:pt x="1555394" y="1145514"/>
                  </a:lnTo>
                  <a:lnTo>
                    <a:pt x="1551190" y="1149718"/>
                  </a:lnTo>
                  <a:lnTo>
                    <a:pt x="1546987" y="1153922"/>
                  </a:lnTo>
                  <a:lnTo>
                    <a:pt x="1542770" y="1158125"/>
                  </a:lnTo>
                  <a:lnTo>
                    <a:pt x="1542605" y="1158290"/>
                  </a:lnTo>
                  <a:lnTo>
                    <a:pt x="1542440" y="1158443"/>
                  </a:lnTo>
                  <a:lnTo>
                    <a:pt x="1542161" y="1158709"/>
                  </a:lnTo>
                  <a:lnTo>
                    <a:pt x="1541970" y="1158468"/>
                  </a:lnTo>
                  <a:lnTo>
                    <a:pt x="1541843" y="1158240"/>
                  </a:lnTo>
                  <a:lnTo>
                    <a:pt x="1537525" y="1153934"/>
                  </a:lnTo>
                  <a:lnTo>
                    <a:pt x="1529257" y="1145679"/>
                  </a:lnTo>
                  <a:lnTo>
                    <a:pt x="1529041" y="1145463"/>
                  </a:lnTo>
                  <a:lnTo>
                    <a:pt x="1528838" y="1145247"/>
                  </a:lnTo>
                  <a:lnTo>
                    <a:pt x="1528597" y="1145057"/>
                  </a:lnTo>
                  <a:lnTo>
                    <a:pt x="1527746" y="1144358"/>
                  </a:lnTo>
                  <a:lnTo>
                    <a:pt x="1526768" y="1144270"/>
                  </a:lnTo>
                  <a:lnTo>
                    <a:pt x="1524812" y="1145032"/>
                  </a:lnTo>
                  <a:lnTo>
                    <a:pt x="1524177" y="1145768"/>
                  </a:lnTo>
                  <a:lnTo>
                    <a:pt x="1523911" y="1147914"/>
                  </a:lnTo>
                  <a:lnTo>
                    <a:pt x="1524266" y="1148753"/>
                  </a:lnTo>
                  <a:lnTo>
                    <a:pt x="1529219" y="1153693"/>
                  </a:lnTo>
                  <a:lnTo>
                    <a:pt x="1533423" y="1157909"/>
                  </a:lnTo>
                  <a:lnTo>
                    <a:pt x="1537804" y="1162304"/>
                  </a:lnTo>
                  <a:lnTo>
                    <a:pt x="1538046" y="1162418"/>
                  </a:lnTo>
                  <a:lnTo>
                    <a:pt x="1538325" y="1162621"/>
                  </a:lnTo>
                  <a:lnTo>
                    <a:pt x="1536420" y="1164513"/>
                  </a:lnTo>
                  <a:lnTo>
                    <a:pt x="1534680" y="1166228"/>
                  </a:lnTo>
                  <a:lnTo>
                    <a:pt x="1532953" y="1167955"/>
                  </a:lnTo>
                  <a:lnTo>
                    <a:pt x="1530248" y="1170673"/>
                  </a:lnTo>
                  <a:lnTo>
                    <a:pt x="1527530" y="1173365"/>
                  </a:lnTo>
                  <a:lnTo>
                    <a:pt x="1523619" y="1177328"/>
                  </a:lnTo>
                  <a:lnTo>
                    <a:pt x="1523733" y="1179258"/>
                  </a:lnTo>
                  <a:lnTo>
                    <a:pt x="1526247" y="1181303"/>
                  </a:lnTo>
                  <a:lnTo>
                    <a:pt x="1527784" y="1181176"/>
                  </a:lnTo>
                  <a:lnTo>
                    <a:pt x="1528965" y="1179995"/>
                  </a:lnTo>
                  <a:lnTo>
                    <a:pt x="1533232" y="1175753"/>
                  </a:lnTo>
                  <a:lnTo>
                    <a:pt x="1537487" y="1171498"/>
                  </a:lnTo>
                  <a:lnTo>
                    <a:pt x="1541741" y="1167244"/>
                  </a:lnTo>
                  <a:lnTo>
                    <a:pt x="1541907" y="1167079"/>
                  </a:lnTo>
                  <a:lnTo>
                    <a:pt x="1542084" y="1166926"/>
                  </a:lnTo>
                  <a:lnTo>
                    <a:pt x="1542326" y="1166698"/>
                  </a:lnTo>
                  <a:lnTo>
                    <a:pt x="1542503" y="1166914"/>
                  </a:lnTo>
                  <a:lnTo>
                    <a:pt x="1542643" y="1167117"/>
                  </a:lnTo>
                  <a:lnTo>
                    <a:pt x="1542808" y="1167282"/>
                  </a:lnTo>
                  <a:lnTo>
                    <a:pt x="1546948" y="1171435"/>
                  </a:lnTo>
                  <a:lnTo>
                    <a:pt x="1551089" y="1175588"/>
                  </a:lnTo>
                  <a:lnTo>
                    <a:pt x="1555229" y="1179741"/>
                  </a:lnTo>
                  <a:lnTo>
                    <a:pt x="1555483" y="1179995"/>
                  </a:lnTo>
                  <a:lnTo>
                    <a:pt x="1555762" y="1180249"/>
                  </a:lnTo>
                  <a:lnTo>
                    <a:pt x="1556067" y="1180452"/>
                  </a:lnTo>
                  <a:lnTo>
                    <a:pt x="1556931" y="1181049"/>
                  </a:lnTo>
                  <a:lnTo>
                    <a:pt x="1560550" y="1177264"/>
                  </a:lnTo>
                  <a:lnTo>
                    <a:pt x="1560055" y="1176464"/>
                  </a:lnTo>
                  <a:lnTo>
                    <a:pt x="1555153" y="1171575"/>
                  </a:lnTo>
                  <a:lnTo>
                    <a:pt x="1550987" y="1167409"/>
                  </a:lnTo>
                  <a:lnTo>
                    <a:pt x="1546821" y="1163256"/>
                  </a:lnTo>
                  <a:lnTo>
                    <a:pt x="1546656" y="1163078"/>
                  </a:lnTo>
                  <a:lnTo>
                    <a:pt x="1546440" y="1162977"/>
                  </a:lnTo>
                  <a:lnTo>
                    <a:pt x="1546250" y="1162837"/>
                  </a:lnTo>
                  <a:lnTo>
                    <a:pt x="1546212" y="1162646"/>
                  </a:lnTo>
                  <a:lnTo>
                    <a:pt x="1546402" y="1162431"/>
                  </a:lnTo>
                  <a:lnTo>
                    <a:pt x="1546644" y="1162342"/>
                  </a:lnTo>
                  <a:lnTo>
                    <a:pt x="1546809" y="1162177"/>
                  </a:lnTo>
                  <a:lnTo>
                    <a:pt x="1550974" y="1158011"/>
                  </a:lnTo>
                  <a:lnTo>
                    <a:pt x="1555140" y="1153858"/>
                  </a:lnTo>
                  <a:lnTo>
                    <a:pt x="1559509" y="1149477"/>
                  </a:lnTo>
                  <a:lnTo>
                    <a:pt x="1559712" y="1149261"/>
                  </a:lnTo>
                  <a:lnTo>
                    <a:pt x="1559902" y="1149019"/>
                  </a:lnTo>
                  <a:lnTo>
                    <a:pt x="1560639" y="1148041"/>
                  </a:lnTo>
                  <a:lnTo>
                    <a:pt x="1560753" y="1147000"/>
                  </a:lnTo>
                  <a:close/>
                </a:path>
                <a:path w="8163559" h="1562735">
                  <a:moveTo>
                    <a:pt x="1560753" y="765581"/>
                  </a:moveTo>
                  <a:lnTo>
                    <a:pt x="1559560" y="763422"/>
                  </a:lnTo>
                  <a:lnTo>
                    <a:pt x="1558632" y="762977"/>
                  </a:lnTo>
                  <a:lnTo>
                    <a:pt x="1556562" y="763092"/>
                  </a:lnTo>
                  <a:lnTo>
                    <a:pt x="1555965" y="763524"/>
                  </a:lnTo>
                  <a:lnTo>
                    <a:pt x="1555394" y="764095"/>
                  </a:lnTo>
                  <a:lnTo>
                    <a:pt x="1551190" y="768299"/>
                  </a:lnTo>
                  <a:lnTo>
                    <a:pt x="1546987" y="772502"/>
                  </a:lnTo>
                  <a:lnTo>
                    <a:pt x="1542770" y="776706"/>
                  </a:lnTo>
                  <a:lnTo>
                    <a:pt x="1542605" y="776871"/>
                  </a:lnTo>
                  <a:lnTo>
                    <a:pt x="1542440" y="777024"/>
                  </a:lnTo>
                  <a:lnTo>
                    <a:pt x="1542161" y="777290"/>
                  </a:lnTo>
                  <a:lnTo>
                    <a:pt x="1541970" y="777049"/>
                  </a:lnTo>
                  <a:lnTo>
                    <a:pt x="1541843" y="776820"/>
                  </a:lnTo>
                  <a:lnTo>
                    <a:pt x="1537525" y="772502"/>
                  </a:lnTo>
                  <a:lnTo>
                    <a:pt x="1529257" y="764260"/>
                  </a:lnTo>
                  <a:lnTo>
                    <a:pt x="1529041" y="764044"/>
                  </a:lnTo>
                  <a:lnTo>
                    <a:pt x="1528838" y="763816"/>
                  </a:lnTo>
                  <a:lnTo>
                    <a:pt x="1528597" y="763625"/>
                  </a:lnTo>
                  <a:lnTo>
                    <a:pt x="1527746" y="762939"/>
                  </a:lnTo>
                  <a:lnTo>
                    <a:pt x="1526768" y="762838"/>
                  </a:lnTo>
                  <a:lnTo>
                    <a:pt x="1525790" y="763219"/>
                  </a:lnTo>
                  <a:lnTo>
                    <a:pt x="1524812" y="763600"/>
                  </a:lnTo>
                  <a:lnTo>
                    <a:pt x="1524177" y="764349"/>
                  </a:lnTo>
                  <a:lnTo>
                    <a:pt x="1523911" y="766495"/>
                  </a:lnTo>
                  <a:lnTo>
                    <a:pt x="1524266" y="767321"/>
                  </a:lnTo>
                  <a:lnTo>
                    <a:pt x="1525016" y="768070"/>
                  </a:lnTo>
                  <a:lnTo>
                    <a:pt x="1529219" y="772261"/>
                  </a:lnTo>
                  <a:lnTo>
                    <a:pt x="1533423" y="776490"/>
                  </a:lnTo>
                  <a:lnTo>
                    <a:pt x="1537804" y="780872"/>
                  </a:lnTo>
                  <a:lnTo>
                    <a:pt x="1538046" y="780999"/>
                  </a:lnTo>
                  <a:lnTo>
                    <a:pt x="1538325" y="781202"/>
                  </a:lnTo>
                  <a:lnTo>
                    <a:pt x="1536420" y="783094"/>
                  </a:lnTo>
                  <a:lnTo>
                    <a:pt x="1534680" y="784809"/>
                  </a:lnTo>
                  <a:lnTo>
                    <a:pt x="1532953" y="786536"/>
                  </a:lnTo>
                  <a:lnTo>
                    <a:pt x="1530248" y="789241"/>
                  </a:lnTo>
                  <a:lnTo>
                    <a:pt x="1527530" y="791946"/>
                  </a:lnTo>
                  <a:lnTo>
                    <a:pt x="1524838" y="794664"/>
                  </a:lnTo>
                  <a:lnTo>
                    <a:pt x="1523619" y="795896"/>
                  </a:lnTo>
                  <a:lnTo>
                    <a:pt x="1523733" y="797839"/>
                  </a:lnTo>
                  <a:lnTo>
                    <a:pt x="1526247" y="799871"/>
                  </a:lnTo>
                  <a:lnTo>
                    <a:pt x="1527784" y="799757"/>
                  </a:lnTo>
                  <a:lnTo>
                    <a:pt x="1533232" y="794321"/>
                  </a:lnTo>
                  <a:lnTo>
                    <a:pt x="1537487" y="790079"/>
                  </a:lnTo>
                  <a:lnTo>
                    <a:pt x="1541741" y="785825"/>
                  </a:lnTo>
                  <a:lnTo>
                    <a:pt x="1541907" y="785660"/>
                  </a:lnTo>
                  <a:lnTo>
                    <a:pt x="1542084" y="785507"/>
                  </a:lnTo>
                  <a:lnTo>
                    <a:pt x="1542326" y="785279"/>
                  </a:lnTo>
                  <a:lnTo>
                    <a:pt x="1542503" y="785495"/>
                  </a:lnTo>
                  <a:lnTo>
                    <a:pt x="1542643" y="785685"/>
                  </a:lnTo>
                  <a:lnTo>
                    <a:pt x="1542808" y="785863"/>
                  </a:lnTo>
                  <a:lnTo>
                    <a:pt x="1546948" y="790016"/>
                  </a:lnTo>
                  <a:lnTo>
                    <a:pt x="1551089" y="794169"/>
                  </a:lnTo>
                  <a:lnTo>
                    <a:pt x="1555229" y="798322"/>
                  </a:lnTo>
                  <a:lnTo>
                    <a:pt x="1555483" y="798576"/>
                  </a:lnTo>
                  <a:lnTo>
                    <a:pt x="1555762" y="798830"/>
                  </a:lnTo>
                  <a:lnTo>
                    <a:pt x="1556067" y="799033"/>
                  </a:lnTo>
                  <a:lnTo>
                    <a:pt x="1556931" y="799630"/>
                  </a:lnTo>
                  <a:lnTo>
                    <a:pt x="1557870" y="799731"/>
                  </a:lnTo>
                  <a:lnTo>
                    <a:pt x="1559788" y="798804"/>
                  </a:lnTo>
                  <a:lnTo>
                    <a:pt x="1560347" y="798029"/>
                  </a:lnTo>
                  <a:lnTo>
                    <a:pt x="1560449" y="796937"/>
                  </a:lnTo>
                  <a:lnTo>
                    <a:pt x="1560550" y="795845"/>
                  </a:lnTo>
                  <a:lnTo>
                    <a:pt x="1560055" y="795045"/>
                  </a:lnTo>
                  <a:lnTo>
                    <a:pt x="1555153" y="790155"/>
                  </a:lnTo>
                  <a:lnTo>
                    <a:pt x="1550987" y="785990"/>
                  </a:lnTo>
                  <a:lnTo>
                    <a:pt x="1546821" y="781824"/>
                  </a:lnTo>
                  <a:lnTo>
                    <a:pt x="1546656" y="781659"/>
                  </a:lnTo>
                  <a:lnTo>
                    <a:pt x="1546440" y="781545"/>
                  </a:lnTo>
                  <a:lnTo>
                    <a:pt x="1546250" y="781418"/>
                  </a:lnTo>
                  <a:lnTo>
                    <a:pt x="1546212" y="781227"/>
                  </a:lnTo>
                  <a:lnTo>
                    <a:pt x="1546402" y="781011"/>
                  </a:lnTo>
                  <a:lnTo>
                    <a:pt x="1546644" y="780910"/>
                  </a:lnTo>
                  <a:lnTo>
                    <a:pt x="1546809" y="780757"/>
                  </a:lnTo>
                  <a:lnTo>
                    <a:pt x="1550974" y="776592"/>
                  </a:lnTo>
                  <a:lnTo>
                    <a:pt x="1555140" y="772426"/>
                  </a:lnTo>
                  <a:lnTo>
                    <a:pt x="1559293" y="768273"/>
                  </a:lnTo>
                  <a:lnTo>
                    <a:pt x="1559509" y="768057"/>
                  </a:lnTo>
                  <a:lnTo>
                    <a:pt x="1559712" y="767829"/>
                  </a:lnTo>
                  <a:lnTo>
                    <a:pt x="1559902" y="767588"/>
                  </a:lnTo>
                  <a:lnTo>
                    <a:pt x="1560639" y="766622"/>
                  </a:lnTo>
                  <a:lnTo>
                    <a:pt x="1560753" y="765581"/>
                  </a:lnTo>
                  <a:close/>
                </a:path>
                <a:path w="8163559" h="1562735">
                  <a:moveTo>
                    <a:pt x="1560753" y="384162"/>
                  </a:moveTo>
                  <a:lnTo>
                    <a:pt x="1559560" y="382003"/>
                  </a:lnTo>
                  <a:lnTo>
                    <a:pt x="1558632" y="381558"/>
                  </a:lnTo>
                  <a:lnTo>
                    <a:pt x="1556562" y="381673"/>
                  </a:lnTo>
                  <a:lnTo>
                    <a:pt x="1555965" y="382104"/>
                  </a:lnTo>
                  <a:lnTo>
                    <a:pt x="1555394" y="382676"/>
                  </a:lnTo>
                  <a:lnTo>
                    <a:pt x="1551190" y="386880"/>
                  </a:lnTo>
                  <a:lnTo>
                    <a:pt x="1546987" y="391083"/>
                  </a:lnTo>
                  <a:lnTo>
                    <a:pt x="1542770" y="395287"/>
                  </a:lnTo>
                  <a:lnTo>
                    <a:pt x="1542605" y="395452"/>
                  </a:lnTo>
                  <a:lnTo>
                    <a:pt x="1542440" y="395605"/>
                  </a:lnTo>
                  <a:lnTo>
                    <a:pt x="1542161" y="395871"/>
                  </a:lnTo>
                  <a:lnTo>
                    <a:pt x="1541970" y="395630"/>
                  </a:lnTo>
                  <a:lnTo>
                    <a:pt x="1541843" y="395401"/>
                  </a:lnTo>
                  <a:lnTo>
                    <a:pt x="1537525" y="391083"/>
                  </a:lnTo>
                  <a:lnTo>
                    <a:pt x="1529257" y="382841"/>
                  </a:lnTo>
                  <a:lnTo>
                    <a:pt x="1529041" y="382625"/>
                  </a:lnTo>
                  <a:lnTo>
                    <a:pt x="1528838" y="382397"/>
                  </a:lnTo>
                  <a:lnTo>
                    <a:pt x="1528597" y="382206"/>
                  </a:lnTo>
                  <a:lnTo>
                    <a:pt x="1527746" y="381520"/>
                  </a:lnTo>
                  <a:lnTo>
                    <a:pt x="1526768" y="381419"/>
                  </a:lnTo>
                  <a:lnTo>
                    <a:pt x="1524812" y="382181"/>
                  </a:lnTo>
                  <a:lnTo>
                    <a:pt x="1524177" y="382930"/>
                  </a:lnTo>
                  <a:lnTo>
                    <a:pt x="1523911" y="385076"/>
                  </a:lnTo>
                  <a:lnTo>
                    <a:pt x="1524266" y="385902"/>
                  </a:lnTo>
                  <a:lnTo>
                    <a:pt x="1529219" y="390842"/>
                  </a:lnTo>
                  <a:lnTo>
                    <a:pt x="1533423" y="395071"/>
                  </a:lnTo>
                  <a:lnTo>
                    <a:pt x="1537804" y="399453"/>
                  </a:lnTo>
                  <a:lnTo>
                    <a:pt x="1538046" y="399580"/>
                  </a:lnTo>
                  <a:lnTo>
                    <a:pt x="1538325" y="399783"/>
                  </a:lnTo>
                  <a:lnTo>
                    <a:pt x="1536420" y="401675"/>
                  </a:lnTo>
                  <a:lnTo>
                    <a:pt x="1534680" y="403390"/>
                  </a:lnTo>
                  <a:lnTo>
                    <a:pt x="1532953" y="405117"/>
                  </a:lnTo>
                  <a:lnTo>
                    <a:pt x="1530248" y="407822"/>
                  </a:lnTo>
                  <a:lnTo>
                    <a:pt x="1527530" y="410527"/>
                  </a:lnTo>
                  <a:lnTo>
                    <a:pt x="1523619" y="414477"/>
                  </a:lnTo>
                  <a:lnTo>
                    <a:pt x="1523733" y="416420"/>
                  </a:lnTo>
                  <a:lnTo>
                    <a:pt x="1526247" y="418452"/>
                  </a:lnTo>
                  <a:lnTo>
                    <a:pt x="1527784" y="418338"/>
                  </a:lnTo>
                  <a:lnTo>
                    <a:pt x="1528965" y="417156"/>
                  </a:lnTo>
                  <a:lnTo>
                    <a:pt x="1533232" y="412902"/>
                  </a:lnTo>
                  <a:lnTo>
                    <a:pt x="1537487" y="408660"/>
                  </a:lnTo>
                  <a:lnTo>
                    <a:pt x="1541741" y="404406"/>
                  </a:lnTo>
                  <a:lnTo>
                    <a:pt x="1541907" y="404241"/>
                  </a:lnTo>
                  <a:lnTo>
                    <a:pt x="1542084" y="404088"/>
                  </a:lnTo>
                  <a:lnTo>
                    <a:pt x="1542326" y="403847"/>
                  </a:lnTo>
                  <a:lnTo>
                    <a:pt x="1542503" y="404075"/>
                  </a:lnTo>
                  <a:lnTo>
                    <a:pt x="1542643" y="404266"/>
                  </a:lnTo>
                  <a:lnTo>
                    <a:pt x="1542808" y="404431"/>
                  </a:lnTo>
                  <a:lnTo>
                    <a:pt x="1546948" y="408597"/>
                  </a:lnTo>
                  <a:lnTo>
                    <a:pt x="1551089" y="412750"/>
                  </a:lnTo>
                  <a:lnTo>
                    <a:pt x="1555229" y="416890"/>
                  </a:lnTo>
                  <a:lnTo>
                    <a:pt x="1555483" y="417156"/>
                  </a:lnTo>
                  <a:lnTo>
                    <a:pt x="1555762" y="417410"/>
                  </a:lnTo>
                  <a:lnTo>
                    <a:pt x="1556067" y="417614"/>
                  </a:lnTo>
                  <a:lnTo>
                    <a:pt x="1556931" y="418211"/>
                  </a:lnTo>
                  <a:lnTo>
                    <a:pt x="1557870" y="418312"/>
                  </a:lnTo>
                  <a:lnTo>
                    <a:pt x="1559788" y="417385"/>
                  </a:lnTo>
                  <a:lnTo>
                    <a:pt x="1560347" y="416610"/>
                  </a:lnTo>
                  <a:lnTo>
                    <a:pt x="1560449" y="415518"/>
                  </a:lnTo>
                  <a:lnTo>
                    <a:pt x="1560550" y="414426"/>
                  </a:lnTo>
                  <a:lnTo>
                    <a:pt x="1560055" y="413626"/>
                  </a:lnTo>
                  <a:lnTo>
                    <a:pt x="1555153" y="408736"/>
                  </a:lnTo>
                  <a:lnTo>
                    <a:pt x="1550987" y="404571"/>
                  </a:lnTo>
                  <a:lnTo>
                    <a:pt x="1546821" y="400405"/>
                  </a:lnTo>
                  <a:lnTo>
                    <a:pt x="1546656" y="400240"/>
                  </a:lnTo>
                  <a:lnTo>
                    <a:pt x="1546440" y="400126"/>
                  </a:lnTo>
                  <a:lnTo>
                    <a:pt x="1546250" y="399986"/>
                  </a:lnTo>
                  <a:lnTo>
                    <a:pt x="1546212" y="399808"/>
                  </a:lnTo>
                  <a:lnTo>
                    <a:pt x="1546402" y="399592"/>
                  </a:lnTo>
                  <a:lnTo>
                    <a:pt x="1546644" y="399491"/>
                  </a:lnTo>
                  <a:lnTo>
                    <a:pt x="1546809" y="399326"/>
                  </a:lnTo>
                  <a:lnTo>
                    <a:pt x="1550974" y="395173"/>
                  </a:lnTo>
                  <a:lnTo>
                    <a:pt x="1555140" y="391007"/>
                  </a:lnTo>
                  <a:lnTo>
                    <a:pt x="1559509" y="386638"/>
                  </a:lnTo>
                  <a:lnTo>
                    <a:pt x="1559712" y="386410"/>
                  </a:lnTo>
                  <a:lnTo>
                    <a:pt x="1559902" y="386168"/>
                  </a:lnTo>
                  <a:lnTo>
                    <a:pt x="1560639" y="385203"/>
                  </a:lnTo>
                  <a:lnTo>
                    <a:pt x="1560753" y="384162"/>
                  </a:lnTo>
                  <a:close/>
                </a:path>
                <a:path w="8163559" h="1562735">
                  <a:moveTo>
                    <a:pt x="2068626" y="1528432"/>
                  </a:moveTo>
                  <a:lnTo>
                    <a:pt x="2068029" y="1527340"/>
                  </a:lnTo>
                  <a:lnTo>
                    <a:pt x="2067433" y="1526273"/>
                  </a:lnTo>
                  <a:lnTo>
                    <a:pt x="2066505" y="1525816"/>
                  </a:lnTo>
                  <a:lnTo>
                    <a:pt x="2064435" y="1525930"/>
                  </a:lnTo>
                  <a:lnTo>
                    <a:pt x="2063838" y="1526362"/>
                  </a:lnTo>
                  <a:lnTo>
                    <a:pt x="2063267" y="1526933"/>
                  </a:lnTo>
                  <a:lnTo>
                    <a:pt x="2059063" y="1531150"/>
                  </a:lnTo>
                  <a:lnTo>
                    <a:pt x="2054860" y="1535341"/>
                  </a:lnTo>
                  <a:lnTo>
                    <a:pt x="2050643" y="1539544"/>
                  </a:lnTo>
                  <a:lnTo>
                    <a:pt x="2050478" y="1539709"/>
                  </a:lnTo>
                  <a:lnTo>
                    <a:pt x="2050313" y="1539862"/>
                  </a:lnTo>
                  <a:lnTo>
                    <a:pt x="2050034" y="1540141"/>
                  </a:lnTo>
                  <a:lnTo>
                    <a:pt x="2049843" y="1539887"/>
                  </a:lnTo>
                  <a:lnTo>
                    <a:pt x="2049716" y="1539659"/>
                  </a:lnTo>
                  <a:lnTo>
                    <a:pt x="2045398" y="1535353"/>
                  </a:lnTo>
                  <a:lnTo>
                    <a:pt x="2036914" y="1526882"/>
                  </a:lnTo>
                  <a:lnTo>
                    <a:pt x="2036711" y="1526667"/>
                  </a:lnTo>
                  <a:lnTo>
                    <a:pt x="2036470" y="1526476"/>
                  </a:lnTo>
                  <a:lnTo>
                    <a:pt x="2035619" y="1525790"/>
                  </a:lnTo>
                  <a:lnTo>
                    <a:pt x="2034641" y="1525689"/>
                  </a:lnTo>
                  <a:lnTo>
                    <a:pt x="2032685" y="1526451"/>
                  </a:lnTo>
                  <a:lnTo>
                    <a:pt x="2032050" y="1527187"/>
                  </a:lnTo>
                  <a:lnTo>
                    <a:pt x="2031911" y="1528292"/>
                  </a:lnTo>
                  <a:lnTo>
                    <a:pt x="2031784" y="1529334"/>
                  </a:lnTo>
                  <a:lnTo>
                    <a:pt x="2032139" y="1530172"/>
                  </a:lnTo>
                  <a:lnTo>
                    <a:pt x="2032889" y="1530908"/>
                  </a:lnTo>
                  <a:lnTo>
                    <a:pt x="2037092" y="1535112"/>
                  </a:lnTo>
                  <a:lnTo>
                    <a:pt x="2041296" y="1539328"/>
                  </a:lnTo>
                  <a:lnTo>
                    <a:pt x="2045677" y="1543723"/>
                  </a:lnTo>
                  <a:lnTo>
                    <a:pt x="2045919" y="1543837"/>
                  </a:lnTo>
                  <a:lnTo>
                    <a:pt x="2046198" y="1544040"/>
                  </a:lnTo>
                  <a:lnTo>
                    <a:pt x="2044293" y="1545932"/>
                  </a:lnTo>
                  <a:lnTo>
                    <a:pt x="2042553" y="1547660"/>
                  </a:lnTo>
                  <a:lnTo>
                    <a:pt x="2040826" y="1549387"/>
                  </a:lnTo>
                  <a:lnTo>
                    <a:pt x="2038121" y="1552092"/>
                  </a:lnTo>
                  <a:lnTo>
                    <a:pt x="2035403" y="1554797"/>
                  </a:lnTo>
                  <a:lnTo>
                    <a:pt x="2032711" y="1557515"/>
                  </a:lnTo>
                  <a:lnTo>
                    <a:pt x="2031492" y="1558747"/>
                  </a:lnTo>
                  <a:lnTo>
                    <a:pt x="2031606" y="1560677"/>
                  </a:lnTo>
                  <a:lnTo>
                    <a:pt x="2034120" y="1562722"/>
                  </a:lnTo>
                  <a:lnTo>
                    <a:pt x="2035657" y="1562595"/>
                  </a:lnTo>
                  <a:lnTo>
                    <a:pt x="2036838" y="1561414"/>
                  </a:lnTo>
                  <a:lnTo>
                    <a:pt x="2041105" y="1557172"/>
                  </a:lnTo>
                  <a:lnTo>
                    <a:pt x="2045360" y="1552917"/>
                  </a:lnTo>
                  <a:lnTo>
                    <a:pt x="2049614" y="1548663"/>
                  </a:lnTo>
                  <a:lnTo>
                    <a:pt x="2049780" y="1548498"/>
                  </a:lnTo>
                  <a:lnTo>
                    <a:pt x="2049957" y="1548345"/>
                  </a:lnTo>
                  <a:lnTo>
                    <a:pt x="2050199" y="1548117"/>
                  </a:lnTo>
                  <a:lnTo>
                    <a:pt x="2050376" y="1548333"/>
                  </a:lnTo>
                  <a:lnTo>
                    <a:pt x="2050516" y="1548536"/>
                  </a:lnTo>
                  <a:lnTo>
                    <a:pt x="2050681" y="1548701"/>
                  </a:lnTo>
                  <a:lnTo>
                    <a:pt x="2054821" y="1552854"/>
                  </a:lnTo>
                  <a:lnTo>
                    <a:pt x="2058962" y="1557007"/>
                  </a:lnTo>
                  <a:lnTo>
                    <a:pt x="2063102" y="1561160"/>
                  </a:lnTo>
                  <a:lnTo>
                    <a:pt x="2063356" y="1561414"/>
                  </a:lnTo>
                  <a:lnTo>
                    <a:pt x="2063635" y="1561668"/>
                  </a:lnTo>
                  <a:lnTo>
                    <a:pt x="2063940" y="1561884"/>
                  </a:lnTo>
                  <a:lnTo>
                    <a:pt x="2064804" y="1562468"/>
                  </a:lnTo>
                  <a:lnTo>
                    <a:pt x="2065743" y="1562582"/>
                  </a:lnTo>
                  <a:lnTo>
                    <a:pt x="2066696" y="1562112"/>
                  </a:lnTo>
                  <a:lnTo>
                    <a:pt x="2067661" y="1561642"/>
                  </a:lnTo>
                  <a:lnTo>
                    <a:pt x="2068220" y="1560880"/>
                  </a:lnTo>
                  <a:lnTo>
                    <a:pt x="2068322" y="1559788"/>
                  </a:lnTo>
                  <a:lnTo>
                    <a:pt x="2068423" y="1558696"/>
                  </a:lnTo>
                  <a:lnTo>
                    <a:pt x="2067928" y="1557883"/>
                  </a:lnTo>
                  <a:lnTo>
                    <a:pt x="2063026" y="1552994"/>
                  </a:lnTo>
                  <a:lnTo>
                    <a:pt x="2058860" y="1548828"/>
                  </a:lnTo>
                  <a:lnTo>
                    <a:pt x="2054694" y="1544675"/>
                  </a:lnTo>
                  <a:lnTo>
                    <a:pt x="2054529" y="1544510"/>
                  </a:lnTo>
                  <a:lnTo>
                    <a:pt x="2054313" y="1544396"/>
                  </a:lnTo>
                  <a:lnTo>
                    <a:pt x="2054123" y="1544256"/>
                  </a:lnTo>
                  <a:lnTo>
                    <a:pt x="2054085" y="1544066"/>
                  </a:lnTo>
                  <a:lnTo>
                    <a:pt x="2054275" y="1543850"/>
                  </a:lnTo>
                  <a:lnTo>
                    <a:pt x="2054517" y="1543761"/>
                  </a:lnTo>
                  <a:lnTo>
                    <a:pt x="2054682" y="1543596"/>
                  </a:lnTo>
                  <a:lnTo>
                    <a:pt x="2068512" y="1529461"/>
                  </a:lnTo>
                  <a:lnTo>
                    <a:pt x="2068626" y="1528432"/>
                  </a:lnTo>
                  <a:close/>
                </a:path>
                <a:path w="8163559" h="1562735">
                  <a:moveTo>
                    <a:pt x="2068626" y="1147000"/>
                  </a:moveTo>
                  <a:lnTo>
                    <a:pt x="2067433" y="1144854"/>
                  </a:lnTo>
                  <a:lnTo>
                    <a:pt x="2066505" y="1144397"/>
                  </a:lnTo>
                  <a:lnTo>
                    <a:pt x="2064435" y="1144511"/>
                  </a:lnTo>
                  <a:lnTo>
                    <a:pt x="2063838" y="1144943"/>
                  </a:lnTo>
                  <a:lnTo>
                    <a:pt x="2063267" y="1145514"/>
                  </a:lnTo>
                  <a:lnTo>
                    <a:pt x="2059063" y="1149718"/>
                  </a:lnTo>
                  <a:lnTo>
                    <a:pt x="2054860" y="1153922"/>
                  </a:lnTo>
                  <a:lnTo>
                    <a:pt x="2050643" y="1158125"/>
                  </a:lnTo>
                  <a:lnTo>
                    <a:pt x="2050478" y="1158290"/>
                  </a:lnTo>
                  <a:lnTo>
                    <a:pt x="2050313" y="1158443"/>
                  </a:lnTo>
                  <a:lnTo>
                    <a:pt x="2050034" y="1158709"/>
                  </a:lnTo>
                  <a:lnTo>
                    <a:pt x="2049843" y="1158468"/>
                  </a:lnTo>
                  <a:lnTo>
                    <a:pt x="2049716" y="1158240"/>
                  </a:lnTo>
                  <a:lnTo>
                    <a:pt x="2045398" y="1153934"/>
                  </a:lnTo>
                  <a:lnTo>
                    <a:pt x="2037130" y="1145679"/>
                  </a:lnTo>
                  <a:lnTo>
                    <a:pt x="2036914" y="1145463"/>
                  </a:lnTo>
                  <a:lnTo>
                    <a:pt x="2036711" y="1145247"/>
                  </a:lnTo>
                  <a:lnTo>
                    <a:pt x="2036470" y="1145057"/>
                  </a:lnTo>
                  <a:lnTo>
                    <a:pt x="2035619" y="1144358"/>
                  </a:lnTo>
                  <a:lnTo>
                    <a:pt x="2034641" y="1144270"/>
                  </a:lnTo>
                  <a:lnTo>
                    <a:pt x="2032685" y="1145032"/>
                  </a:lnTo>
                  <a:lnTo>
                    <a:pt x="2032050" y="1145768"/>
                  </a:lnTo>
                  <a:lnTo>
                    <a:pt x="2031911" y="1146873"/>
                  </a:lnTo>
                  <a:lnTo>
                    <a:pt x="2031784" y="1147914"/>
                  </a:lnTo>
                  <a:lnTo>
                    <a:pt x="2032139" y="1148753"/>
                  </a:lnTo>
                  <a:lnTo>
                    <a:pt x="2037092" y="1153693"/>
                  </a:lnTo>
                  <a:lnTo>
                    <a:pt x="2041296" y="1157909"/>
                  </a:lnTo>
                  <a:lnTo>
                    <a:pt x="2045677" y="1162304"/>
                  </a:lnTo>
                  <a:lnTo>
                    <a:pt x="2045919" y="1162418"/>
                  </a:lnTo>
                  <a:lnTo>
                    <a:pt x="2046198" y="1162621"/>
                  </a:lnTo>
                  <a:lnTo>
                    <a:pt x="2044293" y="1164513"/>
                  </a:lnTo>
                  <a:lnTo>
                    <a:pt x="2042553" y="1166228"/>
                  </a:lnTo>
                  <a:lnTo>
                    <a:pt x="2040826" y="1167955"/>
                  </a:lnTo>
                  <a:lnTo>
                    <a:pt x="2038121" y="1170673"/>
                  </a:lnTo>
                  <a:lnTo>
                    <a:pt x="2035403" y="1173365"/>
                  </a:lnTo>
                  <a:lnTo>
                    <a:pt x="2031492" y="1177328"/>
                  </a:lnTo>
                  <a:lnTo>
                    <a:pt x="2031606" y="1179258"/>
                  </a:lnTo>
                  <a:lnTo>
                    <a:pt x="2034120" y="1181303"/>
                  </a:lnTo>
                  <a:lnTo>
                    <a:pt x="2035657" y="1181176"/>
                  </a:lnTo>
                  <a:lnTo>
                    <a:pt x="2036838" y="1179995"/>
                  </a:lnTo>
                  <a:lnTo>
                    <a:pt x="2041105" y="1175753"/>
                  </a:lnTo>
                  <a:lnTo>
                    <a:pt x="2045360" y="1171498"/>
                  </a:lnTo>
                  <a:lnTo>
                    <a:pt x="2049614" y="1167244"/>
                  </a:lnTo>
                  <a:lnTo>
                    <a:pt x="2049780" y="1167079"/>
                  </a:lnTo>
                  <a:lnTo>
                    <a:pt x="2049957" y="1166926"/>
                  </a:lnTo>
                  <a:lnTo>
                    <a:pt x="2050199" y="1166698"/>
                  </a:lnTo>
                  <a:lnTo>
                    <a:pt x="2050376" y="1166914"/>
                  </a:lnTo>
                  <a:lnTo>
                    <a:pt x="2050516" y="1167117"/>
                  </a:lnTo>
                  <a:lnTo>
                    <a:pt x="2050681" y="1167282"/>
                  </a:lnTo>
                  <a:lnTo>
                    <a:pt x="2054821" y="1171435"/>
                  </a:lnTo>
                  <a:lnTo>
                    <a:pt x="2058962" y="1175588"/>
                  </a:lnTo>
                  <a:lnTo>
                    <a:pt x="2063102" y="1179741"/>
                  </a:lnTo>
                  <a:lnTo>
                    <a:pt x="2063356" y="1179995"/>
                  </a:lnTo>
                  <a:lnTo>
                    <a:pt x="2063635" y="1180249"/>
                  </a:lnTo>
                  <a:lnTo>
                    <a:pt x="2063940" y="1180452"/>
                  </a:lnTo>
                  <a:lnTo>
                    <a:pt x="2064804" y="1181049"/>
                  </a:lnTo>
                  <a:lnTo>
                    <a:pt x="2068423" y="1177264"/>
                  </a:lnTo>
                  <a:lnTo>
                    <a:pt x="2067928" y="1176464"/>
                  </a:lnTo>
                  <a:lnTo>
                    <a:pt x="2063026" y="1171575"/>
                  </a:lnTo>
                  <a:lnTo>
                    <a:pt x="2058860" y="1167409"/>
                  </a:lnTo>
                  <a:lnTo>
                    <a:pt x="2054694" y="1163256"/>
                  </a:lnTo>
                  <a:lnTo>
                    <a:pt x="2054529" y="1163078"/>
                  </a:lnTo>
                  <a:lnTo>
                    <a:pt x="2054313" y="1162977"/>
                  </a:lnTo>
                  <a:lnTo>
                    <a:pt x="2054123" y="1162837"/>
                  </a:lnTo>
                  <a:lnTo>
                    <a:pt x="2054085" y="1162646"/>
                  </a:lnTo>
                  <a:lnTo>
                    <a:pt x="2054275" y="1162431"/>
                  </a:lnTo>
                  <a:lnTo>
                    <a:pt x="2054517" y="1162342"/>
                  </a:lnTo>
                  <a:lnTo>
                    <a:pt x="2054682" y="1162177"/>
                  </a:lnTo>
                  <a:lnTo>
                    <a:pt x="2058847" y="1158011"/>
                  </a:lnTo>
                  <a:lnTo>
                    <a:pt x="2063013" y="1153858"/>
                  </a:lnTo>
                  <a:lnTo>
                    <a:pt x="2067382" y="1149477"/>
                  </a:lnTo>
                  <a:lnTo>
                    <a:pt x="2067585" y="1149261"/>
                  </a:lnTo>
                  <a:lnTo>
                    <a:pt x="2067775" y="1149019"/>
                  </a:lnTo>
                  <a:lnTo>
                    <a:pt x="2068512" y="1148041"/>
                  </a:lnTo>
                  <a:lnTo>
                    <a:pt x="2068626" y="1147000"/>
                  </a:lnTo>
                  <a:close/>
                </a:path>
                <a:path w="8163559" h="1562735">
                  <a:moveTo>
                    <a:pt x="2068626" y="765581"/>
                  </a:moveTo>
                  <a:lnTo>
                    <a:pt x="2067433" y="763422"/>
                  </a:lnTo>
                  <a:lnTo>
                    <a:pt x="2066505" y="762977"/>
                  </a:lnTo>
                  <a:lnTo>
                    <a:pt x="2064435" y="763092"/>
                  </a:lnTo>
                  <a:lnTo>
                    <a:pt x="2063838" y="763524"/>
                  </a:lnTo>
                  <a:lnTo>
                    <a:pt x="2063267" y="764095"/>
                  </a:lnTo>
                  <a:lnTo>
                    <a:pt x="2059063" y="768299"/>
                  </a:lnTo>
                  <a:lnTo>
                    <a:pt x="2054860" y="772502"/>
                  </a:lnTo>
                  <a:lnTo>
                    <a:pt x="2050643" y="776706"/>
                  </a:lnTo>
                  <a:lnTo>
                    <a:pt x="2050478" y="776871"/>
                  </a:lnTo>
                  <a:lnTo>
                    <a:pt x="2050313" y="777024"/>
                  </a:lnTo>
                  <a:lnTo>
                    <a:pt x="2050034" y="777290"/>
                  </a:lnTo>
                  <a:lnTo>
                    <a:pt x="2049843" y="777049"/>
                  </a:lnTo>
                  <a:lnTo>
                    <a:pt x="2049716" y="776820"/>
                  </a:lnTo>
                  <a:lnTo>
                    <a:pt x="2045398" y="772502"/>
                  </a:lnTo>
                  <a:lnTo>
                    <a:pt x="2037130" y="764260"/>
                  </a:lnTo>
                  <a:lnTo>
                    <a:pt x="2036914" y="764044"/>
                  </a:lnTo>
                  <a:lnTo>
                    <a:pt x="2036711" y="763816"/>
                  </a:lnTo>
                  <a:lnTo>
                    <a:pt x="2036470" y="763625"/>
                  </a:lnTo>
                  <a:lnTo>
                    <a:pt x="2035619" y="762939"/>
                  </a:lnTo>
                  <a:lnTo>
                    <a:pt x="2034641" y="762838"/>
                  </a:lnTo>
                  <a:lnTo>
                    <a:pt x="2033663" y="763219"/>
                  </a:lnTo>
                  <a:lnTo>
                    <a:pt x="2032685" y="763600"/>
                  </a:lnTo>
                  <a:lnTo>
                    <a:pt x="2032050" y="764349"/>
                  </a:lnTo>
                  <a:lnTo>
                    <a:pt x="2031911" y="765454"/>
                  </a:lnTo>
                  <a:lnTo>
                    <a:pt x="2031784" y="766495"/>
                  </a:lnTo>
                  <a:lnTo>
                    <a:pt x="2032139" y="767321"/>
                  </a:lnTo>
                  <a:lnTo>
                    <a:pt x="2032889" y="768070"/>
                  </a:lnTo>
                  <a:lnTo>
                    <a:pt x="2037092" y="772261"/>
                  </a:lnTo>
                  <a:lnTo>
                    <a:pt x="2041296" y="776490"/>
                  </a:lnTo>
                  <a:lnTo>
                    <a:pt x="2045677" y="780872"/>
                  </a:lnTo>
                  <a:lnTo>
                    <a:pt x="2045919" y="780999"/>
                  </a:lnTo>
                  <a:lnTo>
                    <a:pt x="2046198" y="781202"/>
                  </a:lnTo>
                  <a:lnTo>
                    <a:pt x="2044293" y="783094"/>
                  </a:lnTo>
                  <a:lnTo>
                    <a:pt x="2042553" y="784809"/>
                  </a:lnTo>
                  <a:lnTo>
                    <a:pt x="2040826" y="786536"/>
                  </a:lnTo>
                  <a:lnTo>
                    <a:pt x="2038121" y="789241"/>
                  </a:lnTo>
                  <a:lnTo>
                    <a:pt x="2035403" y="791946"/>
                  </a:lnTo>
                  <a:lnTo>
                    <a:pt x="2032711" y="794664"/>
                  </a:lnTo>
                  <a:lnTo>
                    <a:pt x="2031492" y="795896"/>
                  </a:lnTo>
                  <a:lnTo>
                    <a:pt x="2031606" y="797839"/>
                  </a:lnTo>
                  <a:lnTo>
                    <a:pt x="2034120" y="799871"/>
                  </a:lnTo>
                  <a:lnTo>
                    <a:pt x="2035657" y="799757"/>
                  </a:lnTo>
                  <a:lnTo>
                    <a:pt x="2041105" y="794321"/>
                  </a:lnTo>
                  <a:lnTo>
                    <a:pt x="2045360" y="790079"/>
                  </a:lnTo>
                  <a:lnTo>
                    <a:pt x="2049614" y="785825"/>
                  </a:lnTo>
                  <a:lnTo>
                    <a:pt x="2049780" y="785660"/>
                  </a:lnTo>
                  <a:lnTo>
                    <a:pt x="2049957" y="785507"/>
                  </a:lnTo>
                  <a:lnTo>
                    <a:pt x="2050199" y="785279"/>
                  </a:lnTo>
                  <a:lnTo>
                    <a:pt x="2050376" y="785495"/>
                  </a:lnTo>
                  <a:lnTo>
                    <a:pt x="2050516" y="785685"/>
                  </a:lnTo>
                  <a:lnTo>
                    <a:pt x="2050681" y="785863"/>
                  </a:lnTo>
                  <a:lnTo>
                    <a:pt x="2054821" y="790016"/>
                  </a:lnTo>
                  <a:lnTo>
                    <a:pt x="2058962" y="794169"/>
                  </a:lnTo>
                  <a:lnTo>
                    <a:pt x="2063102" y="798322"/>
                  </a:lnTo>
                  <a:lnTo>
                    <a:pt x="2063356" y="798576"/>
                  </a:lnTo>
                  <a:lnTo>
                    <a:pt x="2063635" y="798830"/>
                  </a:lnTo>
                  <a:lnTo>
                    <a:pt x="2063940" y="799033"/>
                  </a:lnTo>
                  <a:lnTo>
                    <a:pt x="2064804" y="799630"/>
                  </a:lnTo>
                  <a:lnTo>
                    <a:pt x="2065743" y="799731"/>
                  </a:lnTo>
                  <a:lnTo>
                    <a:pt x="2067661" y="798804"/>
                  </a:lnTo>
                  <a:lnTo>
                    <a:pt x="2068220" y="798029"/>
                  </a:lnTo>
                  <a:lnTo>
                    <a:pt x="2068322" y="796937"/>
                  </a:lnTo>
                  <a:lnTo>
                    <a:pt x="2068423" y="795845"/>
                  </a:lnTo>
                  <a:lnTo>
                    <a:pt x="2067928" y="795045"/>
                  </a:lnTo>
                  <a:lnTo>
                    <a:pt x="2063026" y="790155"/>
                  </a:lnTo>
                  <a:lnTo>
                    <a:pt x="2058860" y="785990"/>
                  </a:lnTo>
                  <a:lnTo>
                    <a:pt x="2054694" y="781824"/>
                  </a:lnTo>
                  <a:lnTo>
                    <a:pt x="2054529" y="781659"/>
                  </a:lnTo>
                  <a:lnTo>
                    <a:pt x="2054313" y="781545"/>
                  </a:lnTo>
                  <a:lnTo>
                    <a:pt x="2054123" y="781418"/>
                  </a:lnTo>
                  <a:lnTo>
                    <a:pt x="2054085" y="781227"/>
                  </a:lnTo>
                  <a:lnTo>
                    <a:pt x="2054275" y="781011"/>
                  </a:lnTo>
                  <a:lnTo>
                    <a:pt x="2054517" y="780910"/>
                  </a:lnTo>
                  <a:lnTo>
                    <a:pt x="2054682" y="780757"/>
                  </a:lnTo>
                  <a:lnTo>
                    <a:pt x="2058847" y="776592"/>
                  </a:lnTo>
                  <a:lnTo>
                    <a:pt x="2063013" y="772426"/>
                  </a:lnTo>
                  <a:lnTo>
                    <a:pt x="2067382" y="768057"/>
                  </a:lnTo>
                  <a:lnTo>
                    <a:pt x="2067585" y="767829"/>
                  </a:lnTo>
                  <a:lnTo>
                    <a:pt x="2067775" y="767588"/>
                  </a:lnTo>
                  <a:lnTo>
                    <a:pt x="2068512" y="766622"/>
                  </a:lnTo>
                  <a:lnTo>
                    <a:pt x="2068626" y="765581"/>
                  </a:lnTo>
                  <a:close/>
                </a:path>
                <a:path w="8163559" h="1562735">
                  <a:moveTo>
                    <a:pt x="2068626" y="384162"/>
                  </a:moveTo>
                  <a:lnTo>
                    <a:pt x="2067433" y="382003"/>
                  </a:lnTo>
                  <a:lnTo>
                    <a:pt x="2066505" y="381558"/>
                  </a:lnTo>
                  <a:lnTo>
                    <a:pt x="2064435" y="381673"/>
                  </a:lnTo>
                  <a:lnTo>
                    <a:pt x="2063838" y="382104"/>
                  </a:lnTo>
                  <a:lnTo>
                    <a:pt x="2063267" y="382676"/>
                  </a:lnTo>
                  <a:lnTo>
                    <a:pt x="2059063" y="386880"/>
                  </a:lnTo>
                  <a:lnTo>
                    <a:pt x="2054860" y="391083"/>
                  </a:lnTo>
                  <a:lnTo>
                    <a:pt x="2050643" y="395287"/>
                  </a:lnTo>
                  <a:lnTo>
                    <a:pt x="2050478" y="395452"/>
                  </a:lnTo>
                  <a:lnTo>
                    <a:pt x="2050313" y="395605"/>
                  </a:lnTo>
                  <a:lnTo>
                    <a:pt x="2050034" y="395871"/>
                  </a:lnTo>
                  <a:lnTo>
                    <a:pt x="2049843" y="395630"/>
                  </a:lnTo>
                  <a:lnTo>
                    <a:pt x="2049716" y="395401"/>
                  </a:lnTo>
                  <a:lnTo>
                    <a:pt x="2045398" y="391083"/>
                  </a:lnTo>
                  <a:lnTo>
                    <a:pt x="2037130" y="382841"/>
                  </a:lnTo>
                  <a:lnTo>
                    <a:pt x="2036914" y="382625"/>
                  </a:lnTo>
                  <a:lnTo>
                    <a:pt x="2036711" y="382397"/>
                  </a:lnTo>
                  <a:lnTo>
                    <a:pt x="2036470" y="382206"/>
                  </a:lnTo>
                  <a:lnTo>
                    <a:pt x="2035619" y="381520"/>
                  </a:lnTo>
                  <a:lnTo>
                    <a:pt x="2031784" y="385076"/>
                  </a:lnTo>
                  <a:lnTo>
                    <a:pt x="2032139" y="385902"/>
                  </a:lnTo>
                  <a:lnTo>
                    <a:pt x="2037092" y="390842"/>
                  </a:lnTo>
                  <a:lnTo>
                    <a:pt x="2041296" y="395071"/>
                  </a:lnTo>
                  <a:lnTo>
                    <a:pt x="2045677" y="399453"/>
                  </a:lnTo>
                  <a:lnTo>
                    <a:pt x="2045919" y="399580"/>
                  </a:lnTo>
                  <a:lnTo>
                    <a:pt x="2046198" y="399783"/>
                  </a:lnTo>
                  <a:lnTo>
                    <a:pt x="2044293" y="401675"/>
                  </a:lnTo>
                  <a:lnTo>
                    <a:pt x="2042553" y="403390"/>
                  </a:lnTo>
                  <a:lnTo>
                    <a:pt x="2040826" y="405117"/>
                  </a:lnTo>
                  <a:lnTo>
                    <a:pt x="2038121" y="407822"/>
                  </a:lnTo>
                  <a:lnTo>
                    <a:pt x="2035403" y="410527"/>
                  </a:lnTo>
                  <a:lnTo>
                    <a:pt x="2031492" y="414477"/>
                  </a:lnTo>
                  <a:lnTo>
                    <a:pt x="2031606" y="416420"/>
                  </a:lnTo>
                  <a:lnTo>
                    <a:pt x="2034120" y="418452"/>
                  </a:lnTo>
                  <a:lnTo>
                    <a:pt x="2035657" y="418338"/>
                  </a:lnTo>
                  <a:lnTo>
                    <a:pt x="2036838" y="417156"/>
                  </a:lnTo>
                  <a:lnTo>
                    <a:pt x="2041105" y="412902"/>
                  </a:lnTo>
                  <a:lnTo>
                    <a:pt x="2045360" y="408660"/>
                  </a:lnTo>
                  <a:lnTo>
                    <a:pt x="2049614" y="404406"/>
                  </a:lnTo>
                  <a:lnTo>
                    <a:pt x="2049780" y="404241"/>
                  </a:lnTo>
                  <a:lnTo>
                    <a:pt x="2049957" y="404088"/>
                  </a:lnTo>
                  <a:lnTo>
                    <a:pt x="2050199" y="403847"/>
                  </a:lnTo>
                  <a:lnTo>
                    <a:pt x="2050376" y="404075"/>
                  </a:lnTo>
                  <a:lnTo>
                    <a:pt x="2050516" y="404266"/>
                  </a:lnTo>
                  <a:lnTo>
                    <a:pt x="2050681" y="404431"/>
                  </a:lnTo>
                  <a:lnTo>
                    <a:pt x="2054821" y="408597"/>
                  </a:lnTo>
                  <a:lnTo>
                    <a:pt x="2058962" y="412750"/>
                  </a:lnTo>
                  <a:lnTo>
                    <a:pt x="2063102" y="416890"/>
                  </a:lnTo>
                  <a:lnTo>
                    <a:pt x="2063356" y="417156"/>
                  </a:lnTo>
                  <a:lnTo>
                    <a:pt x="2063635" y="417410"/>
                  </a:lnTo>
                  <a:lnTo>
                    <a:pt x="2063940" y="417614"/>
                  </a:lnTo>
                  <a:lnTo>
                    <a:pt x="2064804" y="418211"/>
                  </a:lnTo>
                  <a:lnTo>
                    <a:pt x="2065743" y="418312"/>
                  </a:lnTo>
                  <a:lnTo>
                    <a:pt x="2067661" y="417385"/>
                  </a:lnTo>
                  <a:lnTo>
                    <a:pt x="2068220" y="416610"/>
                  </a:lnTo>
                  <a:lnTo>
                    <a:pt x="2068322" y="415518"/>
                  </a:lnTo>
                  <a:lnTo>
                    <a:pt x="2068423" y="414426"/>
                  </a:lnTo>
                  <a:lnTo>
                    <a:pt x="2067928" y="413626"/>
                  </a:lnTo>
                  <a:lnTo>
                    <a:pt x="2063026" y="408736"/>
                  </a:lnTo>
                  <a:lnTo>
                    <a:pt x="2058860" y="404571"/>
                  </a:lnTo>
                  <a:lnTo>
                    <a:pt x="2054694" y="400405"/>
                  </a:lnTo>
                  <a:lnTo>
                    <a:pt x="2054529" y="400240"/>
                  </a:lnTo>
                  <a:lnTo>
                    <a:pt x="2054313" y="400126"/>
                  </a:lnTo>
                  <a:lnTo>
                    <a:pt x="2054123" y="399986"/>
                  </a:lnTo>
                  <a:lnTo>
                    <a:pt x="2054085" y="399808"/>
                  </a:lnTo>
                  <a:lnTo>
                    <a:pt x="2054275" y="399592"/>
                  </a:lnTo>
                  <a:lnTo>
                    <a:pt x="2054517" y="399491"/>
                  </a:lnTo>
                  <a:lnTo>
                    <a:pt x="2054682" y="399326"/>
                  </a:lnTo>
                  <a:lnTo>
                    <a:pt x="2058847" y="395173"/>
                  </a:lnTo>
                  <a:lnTo>
                    <a:pt x="2063013" y="391007"/>
                  </a:lnTo>
                  <a:lnTo>
                    <a:pt x="2067382" y="386638"/>
                  </a:lnTo>
                  <a:lnTo>
                    <a:pt x="2067585" y="386410"/>
                  </a:lnTo>
                  <a:lnTo>
                    <a:pt x="2067775" y="386168"/>
                  </a:lnTo>
                  <a:lnTo>
                    <a:pt x="2068512" y="385203"/>
                  </a:lnTo>
                  <a:lnTo>
                    <a:pt x="2068626" y="384162"/>
                  </a:lnTo>
                  <a:close/>
                </a:path>
                <a:path w="8163559" h="1562735">
                  <a:moveTo>
                    <a:pt x="2576499" y="1528432"/>
                  </a:moveTo>
                  <a:lnTo>
                    <a:pt x="2575306" y="1526273"/>
                  </a:lnTo>
                  <a:lnTo>
                    <a:pt x="2574379" y="1525816"/>
                  </a:lnTo>
                  <a:lnTo>
                    <a:pt x="2572308" y="1525930"/>
                  </a:lnTo>
                  <a:lnTo>
                    <a:pt x="2571712" y="1526362"/>
                  </a:lnTo>
                  <a:lnTo>
                    <a:pt x="2571140" y="1526933"/>
                  </a:lnTo>
                  <a:lnTo>
                    <a:pt x="2566936" y="1531150"/>
                  </a:lnTo>
                  <a:lnTo>
                    <a:pt x="2562733" y="1535341"/>
                  </a:lnTo>
                  <a:lnTo>
                    <a:pt x="2558516" y="1539544"/>
                  </a:lnTo>
                  <a:lnTo>
                    <a:pt x="2558351" y="1539709"/>
                  </a:lnTo>
                  <a:lnTo>
                    <a:pt x="2558186" y="1539862"/>
                  </a:lnTo>
                  <a:lnTo>
                    <a:pt x="2557907" y="1540141"/>
                  </a:lnTo>
                  <a:lnTo>
                    <a:pt x="2557716" y="1539887"/>
                  </a:lnTo>
                  <a:lnTo>
                    <a:pt x="2557589" y="1539659"/>
                  </a:lnTo>
                  <a:lnTo>
                    <a:pt x="2553271" y="1535353"/>
                  </a:lnTo>
                  <a:lnTo>
                    <a:pt x="2544788" y="1526882"/>
                  </a:lnTo>
                  <a:lnTo>
                    <a:pt x="2544584" y="1526667"/>
                  </a:lnTo>
                  <a:lnTo>
                    <a:pt x="2544343" y="1526476"/>
                  </a:lnTo>
                  <a:lnTo>
                    <a:pt x="2543492" y="1525790"/>
                  </a:lnTo>
                  <a:lnTo>
                    <a:pt x="2542514" y="1525689"/>
                  </a:lnTo>
                  <a:lnTo>
                    <a:pt x="2540558" y="1526451"/>
                  </a:lnTo>
                  <a:lnTo>
                    <a:pt x="2539923" y="1527187"/>
                  </a:lnTo>
                  <a:lnTo>
                    <a:pt x="2539784" y="1528292"/>
                  </a:lnTo>
                  <a:lnTo>
                    <a:pt x="2539657" y="1529334"/>
                  </a:lnTo>
                  <a:lnTo>
                    <a:pt x="2540012" y="1530172"/>
                  </a:lnTo>
                  <a:lnTo>
                    <a:pt x="2540762" y="1530908"/>
                  </a:lnTo>
                  <a:lnTo>
                    <a:pt x="2544965" y="1535112"/>
                  </a:lnTo>
                  <a:lnTo>
                    <a:pt x="2549169" y="1539328"/>
                  </a:lnTo>
                  <a:lnTo>
                    <a:pt x="2553551" y="1543723"/>
                  </a:lnTo>
                  <a:lnTo>
                    <a:pt x="2553792" y="1543837"/>
                  </a:lnTo>
                  <a:lnTo>
                    <a:pt x="2554084" y="1544040"/>
                  </a:lnTo>
                  <a:lnTo>
                    <a:pt x="2552166" y="1545932"/>
                  </a:lnTo>
                  <a:lnTo>
                    <a:pt x="2550426" y="1547660"/>
                  </a:lnTo>
                  <a:lnTo>
                    <a:pt x="2548699" y="1549387"/>
                  </a:lnTo>
                  <a:lnTo>
                    <a:pt x="2545994" y="1552092"/>
                  </a:lnTo>
                  <a:lnTo>
                    <a:pt x="2543276" y="1554797"/>
                  </a:lnTo>
                  <a:lnTo>
                    <a:pt x="2539365" y="1558747"/>
                  </a:lnTo>
                  <a:lnTo>
                    <a:pt x="2539479" y="1560677"/>
                  </a:lnTo>
                  <a:lnTo>
                    <a:pt x="2540800" y="1561744"/>
                  </a:lnTo>
                  <a:lnTo>
                    <a:pt x="2541994" y="1562722"/>
                  </a:lnTo>
                  <a:lnTo>
                    <a:pt x="2543530" y="1562595"/>
                  </a:lnTo>
                  <a:lnTo>
                    <a:pt x="2548979" y="1557172"/>
                  </a:lnTo>
                  <a:lnTo>
                    <a:pt x="2553233" y="1552917"/>
                  </a:lnTo>
                  <a:lnTo>
                    <a:pt x="2557488" y="1548663"/>
                  </a:lnTo>
                  <a:lnTo>
                    <a:pt x="2557653" y="1548498"/>
                  </a:lnTo>
                  <a:lnTo>
                    <a:pt x="2557830" y="1548345"/>
                  </a:lnTo>
                  <a:lnTo>
                    <a:pt x="2558072" y="1548117"/>
                  </a:lnTo>
                  <a:lnTo>
                    <a:pt x="2558250" y="1548333"/>
                  </a:lnTo>
                  <a:lnTo>
                    <a:pt x="2558389" y="1548536"/>
                  </a:lnTo>
                  <a:lnTo>
                    <a:pt x="2558554" y="1548701"/>
                  </a:lnTo>
                  <a:lnTo>
                    <a:pt x="2562695" y="1552854"/>
                  </a:lnTo>
                  <a:lnTo>
                    <a:pt x="2566835" y="1557007"/>
                  </a:lnTo>
                  <a:lnTo>
                    <a:pt x="2571229" y="1561414"/>
                  </a:lnTo>
                  <a:lnTo>
                    <a:pt x="2571508" y="1561668"/>
                  </a:lnTo>
                  <a:lnTo>
                    <a:pt x="2571813" y="1561884"/>
                  </a:lnTo>
                  <a:lnTo>
                    <a:pt x="2572677" y="1562468"/>
                  </a:lnTo>
                  <a:lnTo>
                    <a:pt x="2573617" y="1562582"/>
                  </a:lnTo>
                  <a:lnTo>
                    <a:pt x="2574569" y="1562112"/>
                  </a:lnTo>
                  <a:lnTo>
                    <a:pt x="2575534" y="1561642"/>
                  </a:lnTo>
                  <a:lnTo>
                    <a:pt x="2576093" y="1560880"/>
                  </a:lnTo>
                  <a:lnTo>
                    <a:pt x="2576195" y="1559788"/>
                  </a:lnTo>
                  <a:lnTo>
                    <a:pt x="2576296" y="1558696"/>
                  </a:lnTo>
                  <a:lnTo>
                    <a:pt x="2575801" y="1557883"/>
                  </a:lnTo>
                  <a:lnTo>
                    <a:pt x="2570899" y="1552994"/>
                  </a:lnTo>
                  <a:lnTo>
                    <a:pt x="2566733" y="1548828"/>
                  </a:lnTo>
                  <a:lnTo>
                    <a:pt x="2562568" y="1544675"/>
                  </a:lnTo>
                  <a:lnTo>
                    <a:pt x="2562402" y="1544510"/>
                  </a:lnTo>
                  <a:lnTo>
                    <a:pt x="2562187" y="1544396"/>
                  </a:lnTo>
                  <a:lnTo>
                    <a:pt x="2561996" y="1544256"/>
                  </a:lnTo>
                  <a:lnTo>
                    <a:pt x="2561958" y="1544066"/>
                  </a:lnTo>
                  <a:lnTo>
                    <a:pt x="2562148" y="1543850"/>
                  </a:lnTo>
                  <a:lnTo>
                    <a:pt x="2562390" y="1543761"/>
                  </a:lnTo>
                  <a:lnTo>
                    <a:pt x="2562555" y="1543596"/>
                  </a:lnTo>
                  <a:lnTo>
                    <a:pt x="2576385" y="1529461"/>
                  </a:lnTo>
                  <a:lnTo>
                    <a:pt x="2576499" y="1528432"/>
                  </a:lnTo>
                  <a:close/>
                </a:path>
                <a:path w="8163559" h="1562735">
                  <a:moveTo>
                    <a:pt x="2576499" y="1147000"/>
                  </a:moveTo>
                  <a:lnTo>
                    <a:pt x="2575306" y="1144854"/>
                  </a:lnTo>
                  <a:lnTo>
                    <a:pt x="2574379" y="1144397"/>
                  </a:lnTo>
                  <a:lnTo>
                    <a:pt x="2572308" y="1144511"/>
                  </a:lnTo>
                  <a:lnTo>
                    <a:pt x="2571712" y="1144943"/>
                  </a:lnTo>
                  <a:lnTo>
                    <a:pt x="2571140" y="1145514"/>
                  </a:lnTo>
                  <a:lnTo>
                    <a:pt x="2566936" y="1149718"/>
                  </a:lnTo>
                  <a:lnTo>
                    <a:pt x="2562733" y="1153922"/>
                  </a:lnTo>
                  <a:lnTo>
                    <a:pt x="2558516" y="1158125"/>
                  </a:lnTo>
                  <a:lnTo>
                    <a:pt x="2558351" y="1158290"/>
                  </a:lnTo>
                  <a:lnTo>
                    <a:pt x="2558186" y="1158443"/>
                  </a:lnTo>
                  <a:lnTo>
                    <a:pt x="2557907" y="1158709"/>
                  </a:lnTo>
                  <a:lnTo>
                    <a:pt x="2557716" y="1158468"/>
                  </a:lnTo>
                  <a:lnTo>
                    <a:pt x="2557589" y="1158240"/>
                  </a:lnTo>
                  <a:lnTo>
                    <a:pt x="2553271" y="1153934"/>
                  </a:lnTo>
                  <a:lnTo>
                    <a:pt x="2545003" y="1145679"/>
                  </a:lnTo>
                  <a:lnTo>
                    <a:pt x="2544788" y="1145463"/>
                  </a:lnTo>
                  <a:lnTo>
                    <a:pt x="2544584" y="1145247"/>
                  </a:lnTo>
                  <a:lnTo>
                    <a:pt x="2544343" y="1145057"/>
                  </a:lnTo>
                  <a:lnTo>
                    <a:pt x="2543492" y="1144358"/>
                  </a:lnTo>
                  <a:lnTo>
                    <a:pt x="2542514" y="1144270"/>
                  </a:lnTo>
                  <a:lnTo>
                    <a:pt x="2540558" y="1145032"/>
                  </a:lnTo>
                  <a:lnTo>
                    <a:pt x="2539923" y="1145768"/>
                  </a:lnTo>
                  <a:lnTo>
                    <a:pt x="2539784" y="1146873"/>
                  </a:lnTo>
                  <a:lnTo>
                    <a:pt x="2539657" y="1147914"/>
                  </a:lnTo>
                  <a:lnTo>
                    <a:pt x="2540012" y="1148753"/>
                  </a:lnTo>
                  <a:lnTo>
                    <a:pt x="2540762" y="1149489"/>
                  </a:lnTo>
                  <a:lnTo>
                    <a:pt x="2544965" y="1153693"/>
                  </a:lnTo>
                  <a:lnTo>
                    <a:pt x="2549169" y="1157909"/>
                  </a:lnTo>
                  <a:lnTo>
                    <a:pt x="2553551" y="1162304"/>
                  </a:lnTo>
                  <a:lnTo>
                    <a:pt x="2553792" y="1162418"/>
                  </a:lnTo>
                  <a:lnTo>
                    <a:pt x="2554084" y="1162621"/>
                  </a:lnTo>
                  <a:lnTo>
                    <a:pt x="2552166" y="1164513"/>
                  </a:lnTo>
                  <a:lnTo>
                    <a:pt x="2550426" y="1166228"/>
                  </a:lnTo>
                  <a:lnTo>
                    <a:pt x="2548699" y="1167955"/>
                  </a:lnTo>
                  <a:lnTo>
                    <a:pt x="2545994" y="1170673"/>
                  </a:lnTo>
                  <a:lnTo>
                    <a:pt x="2543276" y="1173365"/>
                  </a:lnTo>
                  <a:lnTo>
                    <a:pt x="2539365" y="1177328"/>
                  </a:lnTo>
                  <a:lnTo>
                    <a:pt x="2539479" y="1179258"/>
                  </a:lnTo>
                  <a:lnTo>
                    <a:pt x="2540800" y="1180325"/>
                  </a:lnTo>
                  <a:lnTo>
                    <a:pt x="2541994" y="1181303"/>
                  </a:lnTo>
                  <a:lnTo>
                    <a:pt x="2543530" y="1181176"/>
                  </a:lnTo>
                  <a:lnTo>
                    <a:pt x="2548979" y="1175753"/>
                  </a:lnTo>
                  <a:lnTo>
                    <a:pt x="2553233" y="1171498"/>
                  </a:lnTo>
                  <a:lnTo>
                    <a:pt x="2557488" y="1167244"/>
                  </a:lnTo>
                  <a:lnTo>
                    <a:pt x="2557653" y="1167079"/>
                  </a:lnTo>
                  <a:lnTo>
                    <a:pt x="2557830" y="1166926"/>
                  </a:lnTo>
                  <a:lnTo>
                    <a:pt x="2558072" y="1166698"/>
                  </a:lnTo>
                  <a:lnTo>
                    <a:pt x="2558250" y="1166914"/>
                  </a:lnTo>
                  <a:lnTo>
                    <a:pt x="2558389" y="1167117"/>
                  </a:lnTo>
                  <a:lnTo>
                    <a:pt x="2558554" y="1167282"/>
                  </a:lnTo>
                  <a:lnTo>
                    <a:pt x="2562695" y="1171435"/>
                  </a:lnTo>
                  <a:lnTo>
                    <a:pt x="2566835" y="1175588"/>
                  </a:lnTo>
                  <a:lnTo>
                    <a:pt x="2571229" y="1179995"/>
                  </a:lnTo>
                  <a:lnTo>
                    <a:pt x="2571508" y="1180249"/>
                  </a:lnTo>
                  <a:lnTo>
                    <a:pt x="2571813" y="1180452"/>
                  </a:lnTo>
                  <a:lnTo>
                    <a:pt x="2572677" y="1181049"/>
                  </a:lnTo>
                  <a:lnTo>
                    <a:pt x="2576296" y="1177264"/>
                  </a:lnTo>
                  <a:lnTo>
                    <a:pt x="2575801" y="1176464"/>
                  </a:lnTo>
                  <a:lnTo>
                    <a:pt x="2570899" y="1171575"/>
                  </a:lnTo>
                  <a:lnTo>
                    <a:pt x="2566733" y="1167409"/>
                  </a:lnTo>
                  <a:lnTo>
                    <a:pt x="2562568" y="1163256"/>
                  </a:lnTo>
                  <a:lnTo>
                    <a:pt x="2562402" y="1163078"/>
                  </a:lnTo>
                  <a:lnTo>
                    <a:pt x="2562187" y="1162977"/>
                  </a:lnTo>
                  <a:lnTo>
                    <a:pt x="2561996" y="1162837"/>
                  </a:lnTo>
                  <a:lnTo>
                    <a:pt x="2561958" y="1162646"/>
                  </a:lnTo>
                  <a:lnTo>
                    <a:pt x="2562148" y="1162431"/>
                  </a:lnTo>
                  <a:lnTo>
                    <a:pt x="2562390" y="1162342"/>
                  </a:lnTo>
                  <a:lnTo>
                    <a:pt x="2562555" y="1162177"/>
                  </a:lnTo>
                  <a:lnTo>
                    <a:pt x="2566720" y="1158011"/>
                  </a:lnTo>
                  <a:lnTo>
                    <a:pt x="2570886" y="1153858"/>
                  </a:lnTo>
                  <a:lnTo>
                    <a:pt x="2575255" y="1149477"/>
                  </a:lnTo>
                  <a:lnTo>
                    <a:pt x="2575458" y="1149261"/>
                  </a:lnTo>
                  <a:lnTo>
                    <a:pt x="2575649" y="1149019"/>
                  </a:lnTo>
                  <a:lnTo>
                    <a:pt x="2576385" y="1148041"/>
                  </a:lnTo>
                  <a:lnTo>
                    <a:pt x="2576499" y="1147000"/>
                  </a:lnTo>
                  <a:close/>
                </a:path>
                <a:path w="8163559" h="1562735">
                  <a:moveTo>
                    <a:pt x="2576499" y="765581"/>
                  </a:moveTo>
                  <a:lnTo>
                    <a:pt x="2575306" y="763422"/>
                  </a:lnTo>
                  <a:lnTo>
                    <a:pt x="2574379" y="762977"/>
                  </a:lnTo>
                  <a:lnTo>
                    <a:pt x="2572308" y="763092"/>
                  </a:lnTo>
                  <a:lnTo>
                    <a:pt x="2571712" y="763524"/>
                  </a:lnTo>
                  <a:lnTo>
                    <a:pt x="2571140" y="764095"/>
                  </a:lnTo>
                  <a:lnTo>
                    <a:pt x="2566936" y="768299"/>
                  </a:lnTo>
                  <a:lnTo>
                    <a:pt x="2562733" y="772502"/>
                  </a:lnTo>
                  <a:lnTo>
                    <a:pt x="2558516" y="776706"/>
                  </a:lnTo>
                  <a:lnTo>
                    <a:pt x="2558351" y="776871"/>
                  </a:lnTo>
                  <a:lnTo>
                    <a:pt x="2558186" y="777024"/>
                  </a:lnTo>
                  <a:lnTo>
                    <a:pt x="2557907" y="777290"/>
                  </a:lnTo>
                  <a:lnTo>
                    <a:pt x="2557716" y="777049"/>
                  </a:lnTo>
                  <a:lnTo>
                    <a:pt x="2557589" y="776820"/>
                  </a:lnTo>
                  <a:lnTo>
                    <a:pt x="2553271" y="772502"/>
                  </a:lnTo>
                  <a:lnTo>
                    <a:pt x="2545003" y="764260"/>
                  </a:lnTo>
                  <a:lnTo>
                    <a:pt x="2544788" y="764044"/>
                  </a:lnTo>
                  <a:lnTo>
                    <a:pt x="2544584" y="763816"/>
                  </a:lnTo>
                  <a:lnTo>
                    <a:pt x="2544343" y="763625"/>
                  </a:lnTo>
                  <a:lnTo>
                    <a:pt x="2543492" y="762939"/>
                  </a:lnTo>
                  <a:lnTo>
                    <a:pt x="2542514" y="762838"/>
                  </a:lnTo>
                  <a:lnTo>
                    <a:pt x="2541536" y="763219"/>
                  </a:lnTo>
                  <a:lnTo>
                    <a:pt x="2540558" y="763600"/>
                  </a:lnTo>
                  <a:lnTo>
                    <a:pt x="2539923" y="764349"/>
                  </a:lnTo>
                  <a:lnTo>
                    <a:pt x="2539784" y="765454"/>
                  </a:lnTo>
                  <a:lnTo>
                    <a:pt x="2539657" y="766495"/>
                  </a:lnTo>
                  <a:lnTo>
                    <a:pt x="2540012" y="767321"/>
                  </a:lnTo>
                  <a:lnTo>
                    <a:pt x="2540762" y="768070"/>
                  </a:lnTo>
                  <a:lnTo>
                    <a:pt x="2544965" y="772261"/>
                  </a:lnTo>
                  <a:lnTo>
                    <a:pt x="2549169" y="776490"/>
                  </a:lnTo>
                  <a:lnTo>
                    <a:pt x="2553551" y="780872"/>
                  </a:lnTo>
                  <a:lnTo>
                    <a:pt x="2553792" y="780999"/>
                  </a:lnTo>
                  <a:lnTo>
                    <a:pt x="2554084" y="781202"/>
                  </a:lnTo>
                  <a:lnTo>
                    <a:pt x="2552166" y="783094"/>
                  </a:lnTo>
                  <a:lnTo>
                    <a:pt x="2550426" y="784809"/>
                  </a:lnTo>
                  <a:lnTo>
                    <a:pt x="2548699" y="786536"/>
                  </a:lnTo>
                  <a:lnTo>
                    <a:pt x="2545994" y="789241"/>
                  </a:lnTo>
                  <a:lnTo>
                    <a:pt x="2543276" y="791946"/>
                  </a:lnTo>
                  <a:lnTo>
                    <a:pt x="2539365" y="795896"/>
                  </a:lnTo>
                  <a:lnTo>
                    <a:pt x="2539479" y="797839"/>
                  </a:lnTo>
                  <a:lnTo>
                    <a:pt x="2541994" y="799871"/>
                  </a:lnTo>
                  <a:lnTo>
                    <a:pt x="2543530" y="799757"/>
                  </a:lnTo>
                  <a:lnTo>
                    <a:pt x="2548979" y="794321"/>
                  </a:lnTo>
                  <a:lnTo>
                    <a:pt x="2553233" y="790079"/>
                  </a:lnTo>
                  <a:lnTo>
                    <a:pt x="2557488" y="785825"/>
                  </a:lnTo>
                  <a:lnTo>
                    <a:pt x="2557653" y="785660"/>
                  </a:lnTo>
                  <a:lnTo>
                    <a:pt x="2557830" y="785507"/>
                  </a:lnTo>
                  <a:lnTo>
                    <a:pt x="2558072" y="785279"/>
                  </a:lnTo>
                  <a:lnTo>
                    <a:pt x="2558250" y="785495"/>
                  </a:lnTo>
                  <a:lnTo>
                    <a:pt x="2558389" y="785685"/>
                  </a:lnTo>
                  <a:lnTo>
                    <a:pt x="2558554" y="785863"/>
                  </a:lnTo>
                  <a:lnTo>
                    <a:pt x="2562695" y="790016"/>
                  </a:lnTo>
                  <a:lnTo>
                    <a:pt x="2566835" y="794169"/>
                  </a:lnTo>
                  <a:lnTo>
                    <a:pt x="2570975" y="798322"/>
                  </a:lnTo>
                  <a:lnTo>
                    <a:pt x="2571229" y="798576"/>
                  </a:lnTo>
                  <a:lnTo>
                    <a:pt x="2571508" y="798830"/>
                  </a:lnTo>
                  <a:lnTo>
                    <a:pt x="2571813" y="799033"/>
                  </a:lnTo>
                  <a:lnTo>
                    <a:pt x="2572677" y="799630"/>
                  </a:lnTo>
                  <a:lnTo>
                    <a:pt x="2573617" y="799731"/>
                  </a:lnTo>
                  <a:lnTo>
                    <a:pt x="2575534" y="798804"/>
                  </a:lnTo>
                  <a:lnTo>
                    <a:pt x="2576093" y="798029"/>
                  </a:lnTo>
                  <a:lnTo>
                    <a:pt x="2576195" y="796937"/>
                  </a:lnTo>
                  <a:lnTo>
                    <a:pt x="2576296" y="795845"/>
                  </a:lnTo>
                  <a:lnTo>
                    <a:pt x="2575801" y="795045"/>
                  </a:lnTo>
                  <a:lnTo>
                    <a:pt x="2570899" y="790155"/>
                  </a:lnTo>
                  <a:lnTo>
                    <a:pt x="2566733" y="785990"/>
                  </a:lnTo>
                  <a:lnTo>
                    <a:pt x="2562402" y="781659"/>
                  </a:lnTo>
                  <a:lnTo>
                    <a:pt x="2562187" y="781545"/>
                  </a:lnTo>
                  <a:lnTo>
                    <a:pt x="2561996" y="781418"/>
                  </a:lnTo>
                  <a:lnTo>
                    <a:pt x="2561958" y="781227"/>
                  </a:lnTo>
                  <a:lnTo>
                    <a:pt x="2562148" y="781011"/>
                  </a:lnTo>
                  <a:lnTo>
                    <a:pt x="2562390" y="780910"/>
                  </a:lnTo>
                  <a:lnTo>
                    <a:pt x="2562555" y="780757"/>
                  </a:lnTo>
                  <a:lnTo>
                    <a:pt x="2566720" y="776592"/>
                  </a:lnTo>
                  <a:lnTo>
                    <a:pt x="2570886" y="772426"/>
                  </a:lnTo>
                  <a:lnTo>
                    <a:pt x="2575255" y="768057"/>
                  </a:lnTo>
                  <a:lnTo>
                    <a:pt x="2575458" y="767829"/>
                  </a:lnTo>
                  <a:lnTo>
                    <a:pt x="2575649" y="767588"/>
                  </a:lnTo>
                  <a:lnTo>
                    <a:pt x="2576385" y="766622"/>
                  </a:lnTo>
                  <a:lnTo>
                    <a:pt x="2576499" y="765581"/>
                  </a:lnTo>
                  <a:close/>
                </a:path>
                <a:path w="8163559" h="1562735">
                  <a:moveTo>
                    <a:pt x="2576499" y="384162"/>
                  </a:moveTo>
                  <a:lnTo>
                    <a:pt x="2575306" y="382003"/>
                  </a:lnTo>
                  <a:lnTo>
                    <a:pt x="2574379" y="381558"/>
                  </a:lnTo>
                  <a:lnTo>
                    <a:pt x="2572308" y="381673"/>
                  </a:lnTo>
                  <a:lnTo>
                    <a:pt x="2571712" y="382104"/>
                  </a:lnTo>
                  <a:lnTo>
                    <a:pt x="2571140" y="382676"/>
                  </a:lnTo>
                  <a:lnTo>
                    <a:pt x="2566936" y="386880"/>
                  </a:lnTo>
                  <a:lnTo>
                    <a:pt x="2562733" y="391083"/>
                  </a:lnTo>
                  <a:lnTo>
                    <a:pt x="2558516" y="395287"/>
                  </a:lnTo>
                  <a:lnTo>
                    <a:pt x="2558351" y="395452"/>
                  </a:lnTo>
                  <a:lnTo>
                    <a:pt x="2558186" y="395605"/>
                  </a:lnTo>
                  <a:lnTo>
                    <a:pt x="2557907" y="395871"/>
                  </a:lnTo>
                  <a:lnTo>
                    <a:pt x="2557716" y="395630"/>
                  </a:lnTo>
                  <a:lnTo>
                    <a:pt x="2557589" y="395401"/>
                  </a:lnTo>
                  <a:lnTo>
                    <a:pt x="2553271" y="391083"/>
                  </a:lnTo>
                  <a:lnTo>
                    <a:pt x="2545003" y="382841"/>
                  </a:lnTo>
                  <a:lnTo>
                    <a:pt x="2544788" y="382625"/>
                  </a:lnTo>
                  <a:lnTo>
                    <a:pt x="2544584" y="382397"/>
                  </a:lnTo>
                  <a:lnTo>
                    <a:pt x="2544343" y="382206"/>
                  </a:lnTo>
                  <a:lnTo>
                    <a:pt x="2543492" y="381520"/>
                  </a:lnTo>
                  <a:lnTo>
                    <a:pt x="2539657" y="385076"/>
                  </a:lnTo>
                  <a:lnTo>
                    <a:pt x="2540012" y="385902"/>
                  </a:lnTo>
                  <a:lnTo>
                    <a:pt x="2540762" y="386651"/>
                  </a:lnTo>
                  <a:lnTo>
                    <a:pt x="2544965" y="390842"/>
                  </a:lnTo>
                  <a:lnTo>
                    <a:pt x="2549169" y="395071"/>
                  </a:lnTo>
                  <a:lnTo>
                    <a:pt x="2553551" y="399453"/>
                  </a:lnTo>
                  <a:lnTo>
                    <a:pt x="2553792" y="399580"/>
                  </a:lnTo>
                  <a:lnTo>
                    <a:pt x="2554084" y="399783"/>
                  </a:lnTo>
                  <a:lnTo>
                    <a:pt x="2552166" y="401675"/>
                  </a:lnTo>
                  <a:lnTo>
                    <a:pt x="2550426" y="403390"/>
                  </a:lnTo>
                  <a:lnTo>
                    <a:pt x="2548699" y="405117"/>
                  </a:lnTo>
                  <a:lnTo>
                    <a:pt x="2545994" y="407822"/>
                  </a:lnTo>
                  <a:lnTo>
                    <a:pt x="2543276" y="410527"/>
                  </a:lnTo>
                  <a:lnTo>
                    <a:pt x="2539365" y="414477"/>
                  </a:lnTo>
                  <a:lnTo>
                    <a:pt x="2539479" y="416420"/>
                  </a:lnTo>
                  <a:lnTo>
                    <a:pt x="2540800" y="417487"/>
                  </a:lnTo>
                  <a:lnTo>
                    <a:pt x="2541994" y="418452"/>
                  </a:lnTo>
                  <a:lnTo>
                    <a:pt x="2543530" y="418338"/>
                  </a:lnTo>
                  <a:lnTo>
                    <a:pt x="2548979" y="412902"/>
                  </a:lnTo>
                  <a:lnTo>
                    <a:pt x="2553233" y="408660"/>
                  </a:lnTo>
                  <a:lnTo>
                    <a:pt x="2557488" y="404406"/>
                  </a:lnTo>
                  <a:lnTo>
                    <a:pt x="2557653" y="404241"/>
                  </a:lnTo>
                  <a:lnTo>
                    <a:pt x="2557830" y="404088"/>
                  </a:lnTo>
                  <a:lnTo>
                    <a:pt x="2558072" y="403847"/>
                  </a:lnTo>
                  <a:lnTo>
                    <a:pt x="2558250" y="404075"/>
                  </a:lnTo>
                  <a:lnTo>
                    <a:pt x="2558389" y="404266"/>
                  </a:lnTo>
                  <a:lnTo>
                    <a:pt x="2558554" y="404431"/>
                  </a:lnTo>
                  <a:lnTo>
                    <a:pt x="2571813" y="417614"/>
                  </a:lnTo>
                  <a:lnTo>
                    <a:pt x="2572677" y="418211"/>
                  </a:lnTo>
                  <a:lnTo>
                    <a:pt x="2573617" y="418312"/>
                  </a:lnTo>
                  <a:lnTo>
                    <a:pt x="2575534" y="417385"/>
                  </a:lnTo>
                  <a:lnTo>
                    <a:pt x="2576093" y="416610"/>
                  </a:lnTo>
                  <a:lnTo>
                    <a:pt x="2576195" y="415518"/>
                  </a:lnTo>
                  <a:lnTo>
                    <a:pt x="2576296" y="414426"/>
                  </a:lnTo>
                  <a:lnTo>
                    <a:pt x="2575801" y="413626"/>
                  </a:lnTo>
                  <a:lnTo>
                    <a:pt x="2570899" y="408736"/>
                  </a:lnTo>
                  <a:lnTo>
                    <a:pt x="2566733" y="404571"/>
                  </a:lnTo>
                  <a:lnTo>
                    <a:pt x="2562568" y="400405"/>
                  </a:lnTo>
                  <a:lnTo>
                    <a:pt x="2562402" y="400240"/>
                  </a:lnTo>
                  <a:lnTo>
                    <a:pt x="2562187" y="400126"/>
                  </a:lnTo>
                  <a:lnTo>
                    <a:pt x="2561996" y="399986"/>
                  </a:lnTo>
                  <a:lnTo>
                    <a:pt x="2561958" y="399808"/>
                  </a:lnTo>
                  <a:lnTo>
                    <a:pt x="2562148" y="399592"/>
                  </a:lnTo>
                  <a:lnTo>
                    <a:pt x="2562390" y="399491"/>
                  </a:lnTo>
                  <a:lnTo>
                    <a:pt x="2562555" y="399326"/>
                  </a:lnTo>
                  <a:lnTo>
                    <a:pt x="2566720" y="395173"/>
                  </a:lnTo>
                  <a:lnTo>
                    <a:pt x="2570886" y="391007"/>
                  </a:lnTo>
                  <a:lnTo>
                    <a:pt x="2575255" y="386638"/>
                  </a:lnTo>
                  <a:lnTo>
                    <a:pt x="2575458" y="386410"/>
                  </a:lnTo>
                  <a:lnTo>
                    <a:pt x="2575649" y="386168"/>
                  </a:lnTo>
                  <a:lnTo>
                    <a:pt x="2576385" y="385203"/>
                  </a:lnTo>
                  <a:lnTo>
                    <a:pt x="2576499" y="384162"/>
                  </a:lnTo>
                  <a:close/>
                </a:path>
                <a:path w="8163559" h="1562735">
                  <a:moveTo>
                    <a:pt x="3084372" y="1528432"/>
                  </a:moveTo>
                  <a:lnTo>
                    <a:pt x="3083179" y="1526273"/>
                  </a:lnTo>
                  <a:lnTo>
                    <a:pt x="3082252" y="1525816"/>
                  </a:lnTo>
                  <a:lnTo>
                    <a:pt x="3080181" y="1525930"/>
                  </a:lnTo>
                  <a:lnTo>
                    <a:pt x="3079585" y="1526362"/>
                  </a:lnTo>
                  <a:lnTo>
                    <a:pt x="3079013" y="1526933"/>
                  </a:lnTo>
                  <a:lnTo>
                    <a:pt x="3074809" y="1531150"/>
                  </a:lnTo>
                  <a:lnTo>
                    <a:pt x="3070606" y="1535341"/>
                  </a:lnTo>
                  <a:lnTo>
                    <a:pt x="3066389" y="1539544"/>
                  </a:lnTo>
                  <a:lnTo>
                    <a:pt x="3066224" y="1539709"/>
                  </a:lnTo>
                  <a:lnTo>
                    <a:pt x="3066059" y="1539862"/>
                  </a:lnTo>
                  <a:lnTo>
                    <a:pt x="3065780" y="1540141"/>
                  </a:lnTo>
                  <a:lnTo>
                    <a:pt x="3065589" y="1539887"/>
                  </a:lnTo>
                  <a:lnTo>
                    <a:pt x="3065462" y="1539659"/>
                  </a:lnTo>
                  <a:lnTo>
                    <a:pt x="3061144" y="1535353"/>
                  </a:lnTo>
                  <a:lnTo>
                    <a:pt x="3052876" y="1527098"/>
                  </a:lnTo>
                  <a:lnTo>
                    <a:pt x="3052661" y="1526882"/>
                  </a:lnTo>
                  <a:lnTo>
                    <a:pt x="3052457" y="1526667"/>
                  </a:lnTo>
                  <a:lnTo>
                    <a:pt x="3052216" y="1526476"/>
                  </a:lnTo>
                  <a:lnTo>
                    <a:pt x="3051365" y="1525790"/>
                  </a:lnTo>
                  <a:lnTo>
                    <a:pt x="3050387" y="1525689"/>
                  </a:lnTo>
                  <a:lnTo>
                    <a:pt x="3048431" y="1526451"/>
                  </a:lnTo>
                  <a:lnTo>
                    <a:pt x="3047796" y="1527187"/>
                  </a:lnTo>
                  <a:lnTo>
                    <a:pt x="3047530" y="1529334"/>
                  </a:lnTo>
                  <a:lnTo>
                    <a:pt x="3047885" y="1530172"/>
                  </a:lnTo>
                  <a:lnTo>
                    <a:pt x="3048635" y="1530908"/>
                  </a:lnTo>
                  <a:lnTo>
                    <a:pt x="3052838" y="1535112"/>
                  </a:lnTo>
                  <a:lnTo>
                    <a:pt x="3057042" y="1539328"/>
                  </a:lnTo>
                  <a:lnTo>
                    <a:pt x="3061424" y="1543723"/>
                  </a:lnTo>
                  <a:lnTo>
                    <a:pt x="3061665" y="1543837"/>
                  </a:lnTo>
                  <a:lnTo>
                    <a:pt x="3061957" y="1544040"/>
                  </a:lnTo>
                  <a:lnTo>
                    <a:pt x="3060039" y="1545932"/>
                  </a:lnTo>
                  <a:lnTo>
                    <a:pt x="3058299" y="1547660"/>
                  </a:lnTo>
                  <a:lnTo>
                    <a:pt x="3056572" y="1549387"/>
                  </a:lnTo>
                  <a:lnTo>
                    <a:pt x="3053867" y="1552092"/>
                  </a:lnTo>
                  <a:lnTo>
                    <a:pt x="3051149" y="1554797"/>
                  </a:lnTo>
                  <a:lnTo>
                    <a:pt x="3047238" y="1558747"/>
                  </a:lnTo>
                  <a:lnTo>
                    <a:pt x="3047352" y="1560677"/>
                  </a:lnTo>
                  <a:lnTo>
                    <a:pt x="3048673" y="1561744"/>
                  </a:lnTo>
                  <a:lnTo>
                    <a:pt x="3049867" y="1562722"/>
                  </a:lnTo>
                  <a:lnTo>
                    <a:pt x="3051403" y="1562595"/>
                  </a:lnTo>
                  <a:lnTo>
                    <a:pt x="3052584" y="1561414"/>
                  </a:lnTo>
                  <a:lnTo>
                    <a:pt x="3056852" y="1557172"/>
                  </a:lnTo>
                  <a:lnTo>
                    <a:pt x="3061106" y="1552917"/>
                  </a:lnTo>
                  <a:lnTo>
                    <a:pt x="3065361" y="1548663"/>
                  </a:lnTo>
                  <a:lnTo>
                    <a:pt x="3065526" y="1548498"/>
                  </a:lnTo>
                  <a:lnTo>
                    <a:pt x="3065703" y="1548345"/>
                  </a:lnTo>
                  <a:lnTo>
                    <a:pt x="3065945" y="1548117"/>
                  </a:lnTo>
                  <a:lnTo>
                    <a:pt x="3066123" y="1548333"/>
                  </a:lnTo>
                  <a:lnTo>
                    <a:pt x="3066262" y="1548536"/>
                  </a:lnTo>
                  <a:lnTo>
                    <a:pt x="3066427" y="1548701"/>
                  </a:lnTo>
                  <a:lnTo>
                    <a:pt x="3070568" y="1552854"/>
                  </a:lnTo>
                  <a:lnTo>
                    <a:pt x="3074708" y="1557007"/>
                  </a:lnTo>
                  <a:lnTo>
                    <a:pt x="3078848" y="1561160"/>
                  </a:lnTo>
                  <a:lnTo>
                    <a:pt x="3079102" y="1561414"/>
                  </a:lnTo>
                  <a:lnTo>
                    <a:pt x="3079381" y="1561668"/>
                  </a:lnTo>
                  <a:lnTo>
                    <a:pt x="3079686" y="1561884"/>
                  </a:lnTo>
                  <a:lnTo>
                    <a:pt x="3080550" y="1562468"/>
                  </a:lnTo>
                  <a:lnTo>
                    <a:pt x="3081490" y="1562582"/>
                  </a:lnTo>
                  <a:lnTo>
                    <a:pt x="3082442" y="1562112"/>
                  </a:lnTo>
                  <a:lnTo>
                    <a:pt x="3083407" y="1561642"/>
                  </a:lnTo>
                  <a:lnTo>
                    <a:pt x="3083966" y="1560880"/>
                  </a:lnTo>
                  <a:lnTo>
                    <a:pt x="3084068" y="1559788"/>
                  </a:lnTo>
                  <a:lnTo>
                    <a:pt x="3084169" y="1558696"/>
                  </a:lnTo>
                  <a:lnTo>
                    <a:pt x="3083674" y="1557883"/>
                  </a:lnTo>
                  <a:lnTo>
                    <a:pt x="3078772" y="1552994"/>
                  </a:lnTo>
                  <a:lnTo>
                    <a:pt x="3074606" y="1548828"/>
                  </a:lnTo>
                  <a:lnTo>
                    <a:pt x="3070441" y="1544675"/>
                  </a:lnTo>
                  <a:lnTo>
                    <a:pt x="3070275" y="1544510"/>
                  </a:lnTo>
                  <a:lnTo>
                    <a:pt x="3070060" y="1544396"/>
                  </a:lnTo>
                  <a:lnTo>
                    <a:pt x="3069869" y="1544256"/>
                  </a:lnTo>
                  <a:lnTo>
                    <a:pt x="3069831" y="1544066"/>
                  </a:lnTo>
                  <a:lnTo>
                    <a:pt x="3070021" y="1543850"/>
                  </a:lnTo>
                  <a:lnTo>
                    <a:pt x="3070263" y="1543761"/>
                  </a:lnTo>
                  <a:lnTo>
                    <a:pt x="3070428" y="1543596"/>
                  </a:lnTo>
                  <a:lnTo>
                    <a:pt x="3084258" y="1529461"/>
                  </a:lnTo>
                  <a:lnTo>
                    <a:pt x="3084372" y="1528432"/>
                  </a:lnTo>
                  <a:close/>
                </a:path>
                <a:path w="8163559" h="1562735">
                  <a:moveTo>
                    <a:pt x="3084372" y="1147000"/>
                  </a:moveTo>
                  <a:lnTo>
                    <a:pt x="3083179" y="1144854"/>
                  </a:lnTo>
                  <a:lnTo>
                    <a:pt x="3082252" y="1144397"/>
                  </a:lnTo>
                  <a:lnTo>
                    <a:pt x="3080181" y="1144511"/>
                  </a:lnTo>
                  <a:lnTo>
                    <a:pt x="3079585" y="1144943"/>
                  </a:lnTo>
                  <a:lnTo>
                    <a:pt x="3079013" y="1145514"/>
                  </a:lnTo>
                  <a:lnTo>
                    <a:pt x="3074809" y="1149718"/>
                  </a:lnTo>
                  <a:lnTo>
                    <a:pt x="3070606" y="1153922"/>
                  </a:lnTo>
                  <a:lnTo>
                    <a:pt x="3066389" y="1158125"/>
                  </a:lnTo>
                  <a:lnTo>
                    <a:pt x="3066224" y="1158290"/>
                  </a:lnTo>
                  <a:lnTo>
                    <a:pt x="3066059" y="1158443"/>
                  </a:lnTo>
                  <a:lnTo>
                    <a:pt x="3065780" y="1158709"/>
                  </a:lnTo>
                  <a:lnTo>
                    <a:pt x="3065589" y="1158468"/>
                  </a:lnTo>
                  <a:lnTo>
                    <a:pt x="3065462" y="1158240"/>
                  </a:lnTo>
                  <a:lnTo>
                    <a:pt x="3061144" y="1153934"/>
                  </a:lnTo>
                  <a:lnTo>
                    <a:pt x="3052876" y="1145679"/>
                  </a:lnTo>
                  <a:lnTo>
                    <a:pt x="3052661" y="1145463"/>
                  </a:lnTo>
                  <a:lnTo>
                    <a:pt x="3052457" y="1145247"/>
                  </a:lnTo>
                  <a:lnTo>
                    <a:pt x="3052216" y="1145057"/>
                  </a:lnTo>
                  <a:lnTo>
                    <a:pt x="3051365" y="1144358"/>
                  </a:lnTo>
                  <a:lnTo>
                    <a:pt x="3050387" y="1144270"/>
                  </a:lnTo>
                  <a:lnTo>
                    <a:pt x="3048431" y="1145032"/>
                  </a:lnTo>
                  <a:lnTo>
                    <a:pt x="3047796" y="1145768"/>
                  </a:lnTo>
                  <a:lnTo>
                    <a:pt x="3047530" y="1147914"/>
                  </a:lnTo>
                  <a:lnTo>
                    <a:pt x="3047885" y="1148753"/>
                  </a:lnTo>
                  <a:lnTo>
                    <a:pt x="3048635" y="1149489"/>
                  </a:lnTo>
                  <a:lnTo>
                    <a:pt x="3052838" y="1153693"/>
                  </a:lnTo>
                  <a:lnTo>
                    <a:pt x="3057042" y="1157909"/>
                  </a:lnTo>
                  <a:lnTo>
                    <a:pt x="3061424" y="1162304"/>
                  </a:lnTo>
                  <a:lnTo>
                    <a:pt x="3061665" y="1162418"/>
                  </a:lnTo>
                  <a:lnTo>
                    <a:pt x="3061957" y="1162621"/>
                  </a:lnTo>
                  <a:lnTo>
                    <a:pt x="3060039" y="1164513"/>
                  </a:lnTo>
                  <a:lnTo>
                    <a:pt x="3058299" y="1166228"/>
                  </a:lnTo>
                  <a:lnTo>
                    <a:pt x="3056572" y="1167955"/>
                  </a:lnTo>
                  <a:lnTo>
                    <a:pt x="3053867" y="1170673"/>
                  </a:lnTo>
                  <a:lnTo>
                    <a:pt x="3051149" y="1173365"/>
                  </a:lnTo>
                  <a:lnTo>
                    <a:pt x="3047238" y="1177328"/>
                  </a:lnTo>
                  <a:lnTo>
                    <a:pt x="3047352" y="1179258"/>
                  </a:lnTo>
                  <a:lnTo>
                    <a:pt x="3048673" y="1180325"/>
                  </a:lnTo>
                  <a:lnTo>
                    <a:pt x="3049867" y="1181303"/>
                  </a:lnTo>
                  <a:lnTo>
                    <a:pt x="3051403" y="1181176"/>
                  </a:lnTo>
                  <a:lnTo>
                    <a:pt x="3052584" y="1179995"/>
                  </a:lnTo>
                  <a:lnTo>
                    <a:pt x="3056852" y="1175753"/>
                  </a:lnTo>
                  <a:lnTo>
                    <a:pt x="3061106" y="1171498"/>
                  </a:lnTo>
                  <a:lnTo>
                    <a:pt x="3065361" y="1167244"/>
                  </a:lnTo>
                  <a:lnTo>
                    <a:pt x="3065526" y="1167079"/>
                  </a:lnTo>
                  <a:lnTo>
                    <a:pt x="3065703" y="1166926"/>
                  </a:lnTo>
                  <a:lnTo>
                    <a:pt x="3065945" y="1166698"/>
                  </a:lnTo>
                  <a:lnTo>
                    <a:pt x="3066123" y="1166914"/>
                  </a:lnTo>
                  <a:lnTo>
                    <a:pt x="3066262" y="1167117"/>
                  </a:lnTo>
                  <a:lnTo>
                    <a:pt x="3066427" y="1167282"/>
                  </a:lnTo>
                  <a:lnTo>
                    <a:pt x="3070568" y="1171435"/>
                  </a:lnTo>
                  <a:lnTo>
                    <a:pt x="3074708" y="1175588"/>
                  </a:lnTo>
                  <a:lnTo>
                    <a:pt x="3078848" y="1179741"/>
                  </a:lnTo>
                  <a:lnTo>
                    <a:pt x="3079102" y="1179995"/>
                  </a:lnTo>
                  <a:lnTo>
                    <a:pt x="3079381" y="1180249"/>
                  </a:lnTo>
                  <a:lnTo>
                    <a:pt x="3079686" y="1180452"/>
                  </a:lnTo>
                  <a:lnTo>
                    <a:pt x="3080550" y="1181049"/>
                  </a:lnTo>
                  <a:lnTo>
                    <a:pt x="3084169" y="1177264"/>
                  </a:lnTo>
                  <a:lnTo>
                    <a:pt x="3083674" y="1176464"/>
                  </a:lnTo>
                  <a:lnTo>
                    <a:pt x="3078772" y="1171575"/>
                  </a:lnTo>
                  <a:lnTo>
                    <a:pt x="3074606" y="1167409"/>
                  </a:lnTo>
                  <a:lnTo>
                    <a:pt x="3070275" y="1163078"/>
                  </a:lnTo>
                  <a:lnTo>
                    <a:pt x="3070060" y="1162977"/>
                  </a:lnTo>
                  <a:lnTo>
                    <a:pt x="3069869" y="1162837"/>
                  </a:lnTo>
                  <a:lnTo>
                    <a:pt x="3069831" y="1162646"/>
                  </a:lnTo>
                  <a:lnTo>
                    <a:pt x="3070021" y="1162431"/>
                  </a:lnTo>
                  <a:lnTo>
                    <a:pt x="3070263" y="1162342"/>
                  </a:lnTo>
                  <a:lnTo>
                    <a:pt x="3070428" y="1162177"/>
                  </a:lnTo>
                  <a:lnTo>
                    <a:pt x="3074593" y="1158011"/>
                  </a:lnTo>
                  <a:lnTo>
                    <a:pt x="3078759" y="1153858"/>
                  </a:lnTo>
                  <a:lnTo>
                    <a:pt x="3083128" y="1149477"/>
                  </a:lnTo>
                  <a:lnTo>
                    <a:pt x="3083331" y="1149261"/>
                  </a:lnTo>
                  <a:lnTo>
                    <a:pt x="3083522" y="1149019"/>
                  </a:lnTo>
                  <a:lnTo>
                    <a:pt x="3084258" y="1148041"/>
                  </a:lnTo>
                  <a:lnTo>
                    <a:pt x="3084372" y="1147000"/>
                  </a:lnTo>
                  <a:close/>
                </a:path>
                <a:path w="8163559" h="1562735">
                  <a:moveTo>
                    <a:pt x="3084372" y="765581"/>
                  </a:moveTo>
                  <a:lnTo>
                    <a:pt x="3083179" y="763422"/>
                  </a:lnTo>
                  <a:lnTo>
                    <a:pt x="3082252" y="762977"/>
                  </a:lnTo>
                  <a:lnTo>
                    <a:pt x="3080181" y="763092"/>
                  </a:lnTo>
                  <a:lnTo>
                    <a:pt x="3079585" y="763524"/>
                  </a:lnTo>
                  <a:lnTo>
                    <a:pt x="3079013" y="764095"/>
                  </a:lnTo>
                  <a:lnTo>
                    <a:pt x="3074809" y="768299"/>
                  </a:lnTo>
                  <a:lnTo>
                    <a:pt x="3070606" y="772502"/>
                  </a:lnTo>
                  <a:lnTo>
                    <a:pt x="3066389" y="776706"/>
                  </a:lnTo>
                  <a:lnTo>
                    <a:pt x="3066224" y="776871"/>
                  </a:lnTo>
                  <a:lnTo>
                    <a:pt x="3066059" y="777024"/>
                  </a:lnTo>
                  <a:lnTo>
                    <a:pt x="3065780" y="777290"/>
                  </a:lnTo>
                  <a:lnTo>
                    <a:pt x="3065589" y="777049"/>
                  </a:lnTo>
                  <a:lnTo>
                    <a:pt x="3065462" y="776820"/>
                  </a:lnTo>
                  <a:lnTo>
                    <a:pt x="3061144" y="772502"/>
                  </a:lnTo>
                  <a:lnTo>
                    <a:pt x="3052876" y="764260"/>
                  </a:lnTo>
                  <a:lnTo>
                    <a:pt x="3052661" y="764044"/>
                  </a:lnTo>
                  <a:lnTo>
                    <a:pt x="3052457" y="763816"/>
                  </a:lnTo>
                  <a:lnTo>
                    <a:pt x="3052216" y="763625"/>
                  </a:lnTo>
                  <a:lnTo>
                    <a:pt x="3051365" y="762939"/>
                  </a:lnTo>
                  <a:lnTo>
                    <a:pt x="3050387" y="762838"/>
                  </a:lnTo>
                  <a:lnTo>
                    <a:pt x="3049409" y="763219"/>
                  </a:lnTo>
                  <a:lnTo>
                    <a:pt x="3048431" y="763600"/>
                  </a:lnTo>
                  <a:lnTo>
                    <a:pt x="3047796" y="764349"/>
                  </a:lnTo>
                  <a:lnTo>
                    <a:pt x="3047530" y="766495"/>
                  </a:lnTo>
                  <a:lnTo>
                    <a:pt x="3047885" y="767321"/>
                  </a:lnTo>
                  <a:lnTo>
                    <a:pt x="3048635" y="768070"/>
                  </a:lnTo>
                  <a:lnTo>
                    <a:pt x="3052838" y="772261"/>
                  </a:lnTo>
                  <a:lnTo>
                    <a:pt x="3057042" y="776490"/>
                  </a:lnTo>
                  <a:lnTo>
                    <a:pt x="3061424" y="780872"/>
                  </a:lnTo>
                  <a:lnTo>
                    <a:pt x="3061665" y="780999"/>
                  </a:lnTo>
                  <a:lnTo>
                    <a:pt x="3061957" y="781202"/>
                  </a:lnTo>
                  <a:lnTo>
                    <a:pt x="3060039" y="783094"/>
                  </a:lnTo>
                  <a:lnTo>
                    <a:pt x="3058299" y="784809"/>
                  </a:lnTo>
                  <a:lnTo>
                    <a:pt x="3056572" y="786536"/>
                  </a:lnTo>
                  <a:lnTo>
                    <a:pt x="3053867" y="789241"/>
                  </a:lnTo>
                  <a:lnTo>
                    <a:pt x="3051149" y="791946"/>
                  </a:lnTo>
                  <a:lnTo>
                    <a:pt x="3048457" y="794664"/>
                  </a:lnTo>
                  <a:lnTo>
                    <a:pt x="3047238" y="795896"/>
                  </a:lnTo>
                  <a:lnTo>
                    <a:pt x="3047352" y="797839"/>
                  </a:lnTo>
                  <a:lnTo>
                    <a:pt x="3049867" y="799871"/>
                  </a:lnTo>
                  <a:lnTo>
                    <a:pt x="3051403" y="799757"/>
                  </a:lnTo>
                  <a:lnTo>
                    <a:pt x="3056852" y="794321"/>
                  </a:lnTo>
                  <a:lnTo>
                    <a:pt x="3061106" y="790079"/>
                  </a:lnTo>
                  <a:lnTo>
                    <a:pt x="3065526" y="785660"/>
                  </a:lnTo>
                  <a:lnTo>
                    <a:pt x="3065703" y="785507"/>
                  </a:lnTo>
                  <a:lnTo>
                    <a:pt x="3065945" y="785279"/>
                  </a:lnTo>
                  <a:lnTo>
                    <a:pt x="3066123" y="785495"/>
                  </a:lnTo>
                  <a:lnTo>
                    <a:pt x="3066262" y="785685"/>
                  </a:lnTo>
                  <a:lnTo>
                    <a:pt x="3066427" y="785863"/>
                  </a:lnTo>
                  <a:lnTo>
                    <a:pt x="3070568" y="790016"/>
                  </a:lnTo>
                  <a:lnTo>
                    <a:pt x="3074708" y="794169"/>
                  </a:lnTo>
                  <a:lnTo>
                    <a:pt x="3078848" y="798322"/>
                  </a:lnTo>
                  <a:lnTo>
                    <a:pt x="3079102" y="798576"/>
                  </a:lnTo>
                  <a:lnTo>
                    <a:pt x="3079381" y="798830"/>
                  </a:lnTo>
                  <a:lnTo>
                    <a:pt x="3079686" y="799033"/>
                  </a:lnTo>
                  <a:lnTo>
                    <a:pt x="3080550" y="799630"/>
                  </a:lnTo>
                  <a:lnTo>
                    <a:pt x="3081490" y="799731"/>
                  </a:lnTo>
                  <a:lnTo>
                    <a:pt x="3083407" y="798804"/>
                  </a:lnTo>
                  <a:lnTo>
                    <a:pt x="3083966" y="798029"/>
                  </a:lnTo>
                  <a:lnTo>
                    <a:pt x="3084068" y="796937"/>
                  </a:lnTo>
                  <a:lnTo>
                    <a:pt x="3084169" y="795845"/>
                  </a:lnTo>
                  <a:lnTo>
                    <a:pt x="3083674" y="795045"/>
                  </a:lnTo>
                  <a:lnTo>
                    <a:pt x="3078772" y="790155"/>
                  </a:lnTo>
                  <a:lnTo>
                    <a:pt x="3074606" y="785990"/>
                  </a:lnTo>
                  <a:lnTo>
                    <a:pt x="3070275" y="781659"/>
                  </a:lnTo>
                  <a:lnTo>
                    <a:pt x="3070060" y="781545"/>
                  </a:lnTo>
                  <a:lnTo>
                    <a:pt x="3069869" y="781418"/>
                  </a:lnTo>
                  <a:lnTo>
                    <a:pt x="3069831" y="781227"/>
                  </a:lnTo>
                  <a:lnTo>
                    <a:pt x="3070021" y="781011"/>
                  </a:lnTo>
                  <a:lnTo>
                    <a:pt x="3070263" y="780910"/>
                  </a:lnTo>
                  <a:lnTo>
                    <a:pt x="3070428" y="780757"/>
                  </a:lnTo>
                  <a:lnTo>
                    <a:pt x="3074593" y="776592"/>
                  </a:lnTo>
                  <a:lnTo>
                    <a:pt x="3078759" y="772426"/>
                  </a:lnTo>
                  <a:lnTo>
                    <a:pt x="3082912" y="768273"/>
                  </a:lnTo>
                  <a:lnTo>
                    <a:pt x="3083128" y="768057"/>
                  </a:lnTo>
                  <a:lnTo>
                    <a:pt x="3083331" y="767829"/>
                  </a:lnTo>
                  <a:lnTo>
                    <a:pt x="3083522" y="767588"/>
                  </a:lnTo>
                  <a:lnTo>
                    <a:pt x="3084258" y="766622"/>
                  </a:lnTo>
                  <a:lnTo>
                    <a:pt x="3084372" y="765581"/>
                  </a:lnTo>
                  <a:close/>
                </a:path>
                <a:path w="8163559" h="1562735">
                  <a:moveTo>
                    <a:pt x="3084372" y="384162"/>
                  </a:moveTo>
                  <a:lnTo>
                    <a:pt x="3083179" y="382003"/>
                  </a:lnTo>
                  <a:lnTo>
                    <a:pt x="3082252" y="381558"/>
                  </a:lnTo>
                  <a:lnTo>
                    <a:pt x="3080181" y="381673"/>
                  </a:lnTo>
                  <a:lnTo>
                    <a:pt x="3079585" y="382104"/>
                  </a:lnTo>
                  <a:lnTo>
                    <a:pt x="3079013" y="382676"/>
                  </a:lnTo>
                  <a:lnTo>
                    <a:pt x="3074809" y="386880"/>
                  </a:lnTo>
                  <a:lnTo>
                    <a:pt x="3070606" y="391083"/>
                  </a:lnTo>
                  <a:lnTo>
                    <a:pt x="3066389" y="395287"/>
                  </a:lnTo>
                  <a:lnTo>
                    <a:pt x="3066224" y="395452"/>
                  </a:lnTo>
                  <a:lnTo>
                    <a:pt x="3066059" y="395605"/>
                  </a:lnTo>
                  <a:lnTo>
                    <a:pt x="3065780" y="395871"/>
                  </a:lnTo>
                  <a:lnTo>
                    <a:pt x="3065589" y="395630"/>
                  </a:lnTo>
                  <a:lnTo>
                    <a:pt x="3065462" y="395401"/>
                  </a:lnTo>
                  <a:lnTo>
                    <a:pt x="3061144" y="391083"/>
                  </a:lnTo>
                  <a:lnTo>
                    <a:pt x="3052876" y="382841"/>
                  </a:lnTo>
                  <a:lnTo>
                    <a:pt x="3052661" y="382625"/>
                  </a:lnTo>
                  <a:lnTo>
                    <a:pt x="3052457" y="382397"/>
                  </a:lnTo>
                  <a:lnTo>
                    <a:pt x="3052216" y="382206"/>
                  </a:lnTo>
                  <a:lnTo>
                    <a:pt x="3051365" y="381520"/>
                  </a:lnTo>
                  <a:lnTo>
                    <a:pt x="3050387" y="381419"/>
                  </a:lnTo>
                  <a:lnTo>
                    <a:pt x="3048431" y="382181"/>
                  </a:lnTo>
                  <a:lnTo>
                    <a:pt x="3047796" y="382930"/>
                  </a:lnTo>
                  <a:lnTo>
                    <a:pt x="3047530" y="385076"/>
                  </a:lnTo>
                  <a:lnTo>
                    <a:pt x="3047885" y="385902"/>
                  </a:lnTo>
                  <a:lnTo>
                    <a:pt x="3048635" y="386651"/>
                  </a:lnTo>
                  <a:lnTo>
                    <a:pt x="3052838" y="390842"/>
                  </a:lnTo>
                  <a:lnTo>
                    <a:pt x="3057042" y="395071"/>
                  </a:lnTo>
                  <a:lnTo>
                    <a:pt x="3061424" y="399453"/>
                  </a:lnTo>
                  <a:lnTo>
                    <a:pt x="3061665" y="399580"/>
                  </a:lnTo>
                  <a:lnTo>
                    <a:pt x="3061957" y="399783"/>
                  </a:lnTo>
                  <a:lnTo>
                    <a:pt x="3060039" y="401675"/>
                  </a:lnTo>
                  <a:lnTo>
                    <a:pt x="3058299" y="403390"/>
                  </a:lnTo>
                  <a:lnTo>
                    <a:pt x="3056572" y="405117"/>
                  </a:lnTo>
                  <a:lnTo>
                    <a:pt x="3053867" y="407822"/>
                  </a:lnTo>
                  <a:lnTo>
                    <a:pt x="3051149" y="410527"/>
                  </a:lnTo>
                  <a:lnTo>
                    <a:pt x="3047238" y="414477"/>
                  </a:lnTo>
                  <a:lnTo>
                    <a:pt x="3047352" y="416420"/>
                  </a:lnTo>
                  <a:lnTo>
                    <a:pt x="3048673" y="417487"/>
                  </a:lnTo>
                  <a:lnTo>
                    <a:pt x="3049867" y="418452"/>
                  </a:lnTo>
                  <a:lnTo>
                    <a:pt x="3051403" y="418338"/>
                  </a:lnTo>
                  <a:lnTo>
                    <a:pt x="3052584" y="417156"/>
                  </a:lnTo>
                  <a:lnTo>
                    <a:pt x="3056852" y="412902"/>
                  </a:lnTo>
                  <a:lnTo>
                    <a:pt x="3061106" y="408660"/>
                  </a:lnTo>
                  <a:lnTo>
                    <a:pt x="3065361" y="404406"/>
                  </a:lnTo>
                  <a:lnTo>
                    <a:pt x="3065526" y="404241"/>
                  </a:lnTo>
                  <a:lnTo>
                    <a:pt x="3065703" y="404088"/>
                  </a:lnTo>
                  <a:lnTo>
                    <a:pt x="3065945" y="403847"/>
                  </a:lnTo>
                  <a:lnTo>
                    <a:pt x="3066123" y="404075"/>
                  </a:lnTo>
                  <a:lnTo>
                    <a:pt x="3066262" y="404266"/>
                  </a:lnTo>
                  <a:lnTo>
                    <a:pt x="3066427" y="404431"/>
                  </a:lnTo>
                  <a:lnTo>
                    <a:pt x="3070568" y="408597"/>
                  </a:lnTo>
                  <a:lnTo>
                    <a:pt x="3074708" y="412750"/>
                  </a:lnTo>
                  <a:lnTo>
                    <a:pt x="3078848" y="416890"/>
                  </a:lnTo>
                  <a:lnTo>
                    <a:pt x="3079102" y="417156"/>
                  </a:lnTo>
                  <a:lnTo>
                    <a:pt x="3079381" y="417410"/>
                  </a:lnTo>
                  <a:lnTo>
                    <a:pt x="3079686" y="417614"/>
                  </a:lnTo>
                  <a:lnTo>
                    <a:pt x="3080550" y="418211"/>
                  </a:lnTo>
                  <a:lnTo>
                    <a:pt x="3081490" y="418312"/>
                  </a:lnTo>
                  <a:lnTo>
                    <a:pt x="3083407" y="417385"/>
                  </a:lnTo>
                  <a:lnTo>
                    <a:pt x="3083966" y="416610"/>
                  </a:lnTo>
                  <a:lnTo>
                    <a:pt x="3084068" y="415518"/>
                  </a:lnTo>
                  <a:lnTo>
                    <a:pt x="3084169" y="414426"/>
                  </a:lnTo>
                  <a:lnTo>
                    <a:pt x="3083674" y="413626"/>
                  </a:lnTo>
                  <a:lnTo>
                    <a:pt x="3078772" y="408736"/>
                  </a:lnTo>
                  <a:lnTo>
                    <a:pt x="3074606" y="404571"/>
                  </a:lnTo>
                  <a:lnTo>
                    <a:pt x="3070275" y="400240"/>
                  </a:lnTo>
                  <a:lnTo>
                    <a:pt x="3070060" y="400126"/>
                  </a:lnTo>
                  <a:lnTo>
                    <a:pt x="3069869" y="399986"/>
                  </a:lnTo>
                  <a:lnTo>
                    <a:pt x="3069831" y="399808"/>
                  </a:lnTo>
                  <a:lnTo>
                    <a:pt x="3070021" y="399592"/>
                  </a:lnTo>
                  <a:lnTo>
                    <a:pt x="3070263" y="399491"/>
                  </a:lnTo>
                  <a:lnTo>
                    <a:pt x="3070428" y="399326"/>
                  </a:lnTo>
                  <a:lnTo>
                    <a:pt x="3074593" y="395173"/>
                  </a:lnTo>
                  <a:lnTo>
                    <a:pt x="3078759" y="391007"/>
                  </a:lnTo>
                  <a:lnTo>
                    <a:pt x="3083128" y="386638"/>
                  </a:lnTo>
                  <a:lnTo>
                    <a:pt x="3083331" y="386410"/>
                  </a:lnTo>
                  <a:lnTo>
                    <a:pt x="3083522" y="386168"/>
                  </a:lnTo>
                  <a:lnTo>
                    <a:pt x="3084258" y="385203"/>
                  </a:lnTo>
                  <a:lnTo>
                    <a:pt x="3084372" y="384162"/>
                  </a:lnTo>
                  <a:close/>
                </a:path>
                <a:path w="8163559" h="1562735">
                  <a:moveTo>
                    <a:pt x="3592245" y="1528432"/>
                  </a:moveTo>
                  <a:lnTo>
                    <a:pt x="3591052" y="1526273"/>
                  </a:lnTo>
                  <a:lnTo>
                    <a:pt x="3590125" y="1525816"/>
                  </a:lnTo>
                  <a:lnTo>
                    <a:pt x="3588054" y="1525930"/>
                  </a:lnTo>
                  <a:lnTo>
                    <a:pt x="3587458" y="1526362"/>
                  </a:lnTo>
                  <a:lnTo>
                    <a:pt x="3586886" y="1526933"/>
                  </a:lnTo>
                  <a:lnTo>
                    <a:pt x="3582682" y="1531150"/>
                  </a:lnTo>
                  <a:lnTo>
                    <a:pt x="3578479" y="1535341"/>
                  </a:lnTo>
                  <a:lnTo>
                    <a:pt x="3574262" y="1539544"/>
                  </a:lnTo>
                  <a:lnTo>
                    <a:pt x="3574097" y="1539709"/>
                  </a:lnTo>
                  <a:lnTo>
                    <a:pt x="3573932" y="1539862"/>
                  </a:lnTo>
                  <a:lnTo>
                    <a:pt x="3573653" y="1540141"/>
                  </a:lnTo>
                  <a:lnTo>
                    <a:pt x="3573462" y="1539887"/>
                  </a:lnTo>
                  <a:lnTo>
                    <a:pt x="3573335" y="1539659"/>
                  </a:lnTo>
                  <a:lnTo>
                    <a:pt x="3569017" y="1535353"/>
                  </a:lnTo>
                  <a:lnTo>
                    <a:pt x="3560749" y="1527098"/>
                  </a:lnTo>
                  <a:lnTo>
                    <a:pt x="3560534" y="1526882"/>
                  </a:lnTo>
                  <a:lnTo>
                    <a:pt x="3560330" y="1526667"/>
                  </a:lnTo>
                  <a:lnTo>
                    <a:pt x="3560089" y="1526476"/>
                  </a:lnTo>
                  <a:lnTo>
                    <a:pt x="3559238" y="1525790"/>
                  </a:lnTo>
                  <a:lnTo>
                    <a:pt x="3558260" y="1525689"/>
                  </a:lnTo>
                  <a:lnTo>
                    <a:pt x="3556304" y="1526451"/>
                  </a:lnTo>
                  <a:lnTo>
                    <a:pt x="3555669" y="1527187"/>
                  </a:lnTo>
                  <a:lnTo>
                    <a:pt x="3555403" y="1529334"/>
                  </a:lnTo>
                  <a:lnTo>
                    <a:pt x="3555758" y="1530172"/>
                  </a:lnTo>
                  <a:lnTo>
                    <a:pt x="3556508" y="1530908"/>
                  </a:lnTo>
                  <a:lnTo>
                    <a:pt x="3560724" y="1535112"/>
                  </a:lnTo>
                  <a:lnTo>
                    <a:pt x="3564915" y="1539328"/>
                  </a:lnTo>
                  <a:lnTo>
                    <a:pt x="3569297" y="1543723"/>
                  </a:lnTo>
                  <a:lnTo>
                    <a:pt x="3569538" y="1543837"/>
                  </a:lnTo>
                  <a:lnTo>
                    <a:pt x="3569830" y="1544040"/>
                  </a:lnTo>
                  <a:lnTo>
                    <a:pt x="3567912" y="1545932"/>
                  </a:lnTo>
                  <a:lnTo>
                    <a:pt x="3566172" y="1547660"/>
                  </a:lnTo>
                  <a:lnTo>
                    <a:pt x="3564445" y="1549387"/>
                  </a:lnTo>
                  <a:lnTo>
                    <a:pt x="3561740" y="1552092"/>
                  </a:lnTo>
                  <a:lnTo>
                    <a:pt x="3559022" y="1554797"/>
                  </a:lnTo>
                  <a:lnTo>
                    <a:pt x="3555111" y="1558747"/>
                  </a:lnTo>
                  <a:lnTo>
                    <a:pt x="3555225" y="1560677"/>
                  </a:lnTo>
                  <a:lnTo>
                    <a:pt x="3556546" y="1561744"/>
                  </a:lnTo>
                  <a:lnTo>
                    <a:pt x="3557740" y="1562722"/>
                  </a:lnTo>
                  <a:lnTo>
                    <a:pt x="3559276" y="1562595"/>
                  </a:lnTo>
                  <a:lnTo>
                    <a:pt x="3564725" y="1557172"/>
                  </a:lnTo>
                  <a:lnTo>
                    <a:pt x="3568979" y="1552917"/>
                  </a:lnTo>
                  <a:lnTo>
                    <a:pt x="3573234" y="1548663"/>
                  </a:lnTo>
                  <a:lnTo>
                    <a:pt x="3573399" y="1548498"/>
                  </a:lnTo>
                  <a:lnTo>
                    <a:pt x="3573576" y="1548345"/>
                  </a:lnTo>
                  <a:lnTo>
                    <a:pt x="3573818" y="1548117"/>
                  </a:lnTo>
                  <a:lnTo>
                    <a:pt x="3573996" y="1548333"/>
                  </a:lnTo>
                  <a:lnTo>
                    <a:pt x="3574135" y="1548536"/>
                  </a:lnTo>
                  <a:lnTo>
                    <a:pt x="3574300" y="1548701"/>
                  </a:lnTo>
                  <a:lnTo>
                    <a:pt x="3578441" y="1552854"/>
                  </a:lnTo>
                  <a:lnTo>
                    <a:pt x="3582581" y="1557007"/>
                  </a:lnTo>
                  <a:lnTo>
                    <a:pt x="3586975" y="1561414"/>
                  </a:lnTo>
                  <a:lnTo>
                    <a:pt x="3587254" y="1561668"/>
                  </a:lnTo>
                  <a:lnTo>
                    <a:pt x="3587559" y="1561884"/>
                  </a:lnTo>
                  <a:lnTo>
                    <a:pt x="3588423" y="1562468"/>
                  </a:lnTo>
                  <a:lnTo>
                    <a:pt x="3589363" y="1562582"/>
                  </a:lnTo>
                  <a:lnTo>
                    <a:pt x="3590315" y="1562112"/>
                  </a:lnTo>
                  <a:lnTo>
                    <a:pt x="3591280" y="1561642"/>
                  </a:lnTo>
                  <a:lnTo>
                    <a:pt x="3591839" y="1560880"/>
                  </a:lnTo>
                  <a:lnTo>
                    <a:pt x="3591941" y="1559788"/>
                  </a:lnTo>
                  <a:lnTo>
                    <a:pt x="3592042" y="1558696"/>
                  </a:lnTo>
                  <a:lnTo>
                    <a:pt x="3591547" y="1557883"/>
                  </a:lnTo>
                  <a:lnTo>
                    <a:pt x="3586645" y="1552994"/>
                  </a:lnTo>
                  <a:lnTo>
                    <a:pt x="3582479" y="1548828"/>
                  </a:lnTo>
                  <a:lnTo>
                    <a:pt x="3578314" y="1544675"/>
                  </a:lnTo>
                  <a:lnTo>
                    <a:pt x="3578148" y="1544510"/>
                  </a:lnTo>
                  <a:lnTo>
                    <a:pt x="3577933" y="1544396"/>
                  </a:lnTo>
                  <a:lnTo>
                    <a:pt x="3577742" y="1544256"/>
                  </a:lnTo>
                  <a:lnTo>
                    <a:pt x="3577704" y="1544066"/>
                  </a:lnTo>
                  <a:lnTo>
                    <a:pt x="3577894" y="1543850"/>
                  </a:lnTo>
                  <a:lnTo>
                    <a:pt x="3578136" y="1543761"/>
                  </a:lnTo>
                  <a:lnTo>
                    <a:pt x="3578301" y="1543596"/>
                  </a:lnTo>
                  <a:lnTo>
                    <a:pt x="3592131" y="1529461"/>
                  </a:lnTo>
                  <a:lnTo>
                    <a:pt x="3592245" y="1528432"/>
                  </a:lnTo>
                  <a:close/>
                </a:path>
                <a:path w="8163559" h="1562735">
                  <a:moveTo>
                    <a:pt x="3592245" y="1147000"/>
                  </a:moveTo>
                  <a:lnTo>
                    <a:pt x="3591052" y="1144854"/>
                  </a:lnTo>
                  <a:lnTo>
                    <a:pt x="3590125" y="1144397"/>
                  </a:lnTo>
                  <a:lnTo>
                    <a:pt x="3588054" y="1144511"/>
                  </a:lnTo>
                  <a:lnTo>
                    <a:pt x="3587458" y="1144943"/>
                  </a:lnTo>
                  <a:lnTo>
                    <a:pt x="3586886" y="1145514"/>
                  </a:lnTo>
                  <a:lnTo>
                    <a:pt x="3582682" y="1149718"/>
                  </a:lnTo>
                  <a:lnTo>
                    <a:pt x="3578479" y="1153922"/>
                  </a:lnTo>
                  <a:lnTo>
                    <a:pt x="3574262" y="1158125"/>
                  </a:lnTo>
                  <a:lnTo>
                    <a:pt x="3574097" y="1158290"/>
                  </a:lnTo>
                  <a:lnTo>
                    <a:pt x="3573932" y="1158443"/>
                  </a:lnTo>
                  <a:lnTo>
                    <a:pt x="3573653" y="1158709"/>
                  </a:lnTo>
                  <a:lnTo>
                    <a:pt x="3573462" y="1158468"/>
                  </a:lnTo>
                  <a:lnTo>
                    <a:pt x="3573335" y="1158240"/>
                  </a:lnTo>
                  <a:lnTo>
                    <a:pt x="3569017" y="1153934"/>
                  </a:lnTo>
                  <a:lnTo>
                    <a:pt x="3560749" y="1145679"/>
                  </a:lnTo>
                  <a:lnTo>
                    <a:pt x="3560534" y="1145463"/>
                  </a:lnTo>
                  <a:lnTo>
                    <a:pt x="3560330" y="1145247"/>
                  </a:lnTo>
                  <a:lnTo>
                    <a:pt x="3560089" y="1145057"/>
                  </a:lnTo>
                  <a:lnTo>
                    <a:pt x="3559238" y="1144358"/>
                  </a:lnTo>
                  <a:lnTo>
                    <a:pt x="3558260" y="1144270"/>
                  </a:lnTo>
                  <a:lnTo>
                    <a:pt x="3556304" y="1145032"/>
                  </a:lnTo>
                  <a:lnTo>
                    <a:pt x="3555669" y="1145768"/>
                  </a:lnTo>
                  <a:lnTo>
                    <a:pt x="3555403" y="1147914"/>
                  </a:lnTo>
                  <a:lnTo>
                    <a:pt x="3555758" y="1148753"/>
                  </a:lnTo>
                  <a:lnTo>
                    <a:pt x="3556508" y="1149489"/>
                  </a:lnTo>
                  <a:lnTo>
                    <a:pt x="3560724" y="1153693"/>
                  </a:lnTo>
                  <a:lnTo>
                    <a:pt x="3564915" y="1157909"/>
                  </a:lnTo>
                  <a:lnTo>
                    <a:pt x="3569297" y="1162304"/>
                  </a:lnTo>
                  <a:lnTo>
                    <a:pt x="3569538" y="1162418"/>
                  </a:lnTo>
                  <a:lnTo>
                    <a:pt x="3569830" y="1162621"/>
                  </a:lnTo>
                  <a:lnTo>
                    <a:pt x="3567912" y="1164513"/>
                  </a:lnTo>
                  <a:lnTo>
                    <a:pt x="3566172" y="1166228"/>
                  </a:lnTo>
                  <a:lnTo>
                    <a:pt x="3564445" y="1167955"/>
                  </a:lnTo>
                  <a:lnTo>
                    <a:pt x="3561740" y="1170673"/>
                  </a:lnTo>
                  <a:lnTo>
                    <a:pt x="3559022" y="1173365"/>
                  </a:lnTo>
                  <a:lnTo>
                    <a:pt x="3555111" y="1177328"/>
                  </a:lnTo>
                  <a:lnTo>
                    <a:pt x="3555225" y="1179258"/>
                  </a:lnTo>
                  <a:lnTo>
                    <a:pt x="3556546" y="1180325"/>
                  </a:lnTo>
                  <a:lnTo>
                    <a:pt x="3557740" y="1181303"/>
                  </a:lnTo>
                  <a:lnTo>
                    <a:pt x="3559276" y="1181176"/>
                  </a:lnTo>
                  <a:lnTo>
                    <a:pt x="3564725" y="1175753"/>
                  </a:lnTo>
                  <a:lnTo>
                    <a:pt x="3568979" y="1171498"/>
                  </a:lnTo>
                  <a:lnTo>
                    <a:pt x="3573234" y="1167244"/>
                  </a:lnTo>
                  <a:lnTo>
                    <a:pt x="3573399" y="1167079"/>
                  </a:lnTo>
                  <a:lnTo>
                    <a:pt x="3573576" y="1166926"/>
                  </a:lnTo>
                  <a:lnTo>
                    <a:pt x="3573818" y="1166698"/>
                  </a:lnTo>
                  <a:lnTo>
                    <a:pt x="3573996" y="1166914"/>
                  </a:lnTo>
                  <a:lnTo>
                    <a:pt x="3574135" y="1167117"/>
                  </a:lnTo>
                  <a:lnTo>
                    <a:pt x="3574300" y="1167282"/>
                  </a:lnTo>
                  <a:lnTo>
                    <a:pt x="3578441" y="1171435"/>
                  </a:lnTo>
                  <a:lnTo>
                    <a:pt x="3582581" y="1175588"/>
                  </a:lnTo>
                  <a:lnTo>
                    <a:pt x="3586975" y="1179995"/>
                  </a:lnTo>
                  <a:lnTo>
                    <a:pt x="3587254" y="1180249"/>
                  </a:lnTo>
                  <a:lnTo>
                    <a:pt x="3587559" y="1180452"/>
                  </a:lnTo>
                  <a:lnTo>
                    <a:pt x="3588423" y="1181049"/>
                  </a:lnTo>
                  <a:lnTo>
                    <a:pt x="3592042" y="1177264"/>
                  </a:lnTo>
                  <a:lnTo>
                    <a:pt x="3591547" y="1176464"/>
                  </a:lnTo>
                  <a:lnTo>
                    <a:pt x="3586645" y="1171575"/>
                  </a:lnTo>
                  <a:lnTo>
                    <a:pt x="3582479" y="1167409"/>
                  </a:lnTo>
                  <a:lnTo>
                    <a:pt x="3578148" y="1163078"/>
                  </a:lnTo>
                  <a:lnTo>
                    <a:pt x="3577933" y="1162977"/>
                  </a:lnTo>
                  <a:lnTo>
                    <a:pt x="3577742" y="1162837"/>
                  </a:lnTo>
                  <a:lnTo>
                    <a:pt x="3577704" y="1162646"/>
                  </a:lnTo>
                  <a:lnTo>
                    <a:pt x="3577894" y="1162431"/>
                  </a:lnTo>
                  <a:lnTo>
                    <a:pt x="3578136" y="1162342"/>
                  </a:lnTo>
                  <a:lnTo>
                    <a:pt x="3578301" y="1162177"/>
                  </a:lnTo>
                  <a:lnTo>
                    <a:pt x="3582466" y="1158011"/>
                  </a:lnTo>
                  <a:lnTo>
                    <a:pt x="3586632" y="1153858"/>
                  </a:lnTo>
                  <a:lnTo>
                    <a:pt x="3591001" y="1149477"/>
                  </a:lnTo>
                  <a:lnTo>
                    <a:pt x="3591204" y="1149261"/>
                  </a:lnTo>
                  <a:lnTo>
                    <a:pt x="3591395" y="1149019"/>
                  </a:lnTo>
                  <a:lnTo>
                    <a:pt x="3592131" y="1148041"/>
                  </a:lnTo>
                  <a:lnTo>
                    <a:pt x="3592245" y="1147000"/>
                  </a:lnTo>
                  <a:close/>
                </a:path>
                <a:path w="8163559" h="1562735">
                  <a:moveTo>
                    <a:pt x="3592245" y="765581"/>
                  </a:moveTo>
                  <a:lnTo>
                    <a:pt x="3591649" y="764501"/>
                  </a:lnTo>
                  <a:lnTo>
                    <a:pt x="3591052" y="763422"/>
                  </a:lnTo>
                  <a:lnTo>
                    <a:pt x="3590125" y="762977"/>
                  </a:lnTo>
                  <a:lnTo>
                    <a:pt x="3588054" y="763092"/>
                  </a:lnTo>
                  <a:lnTo>
                    <a:pt x="3587458" y="763524"/>
                  </a:lnTo>
                  <a:lnTo>
                    <a:pt x="3586886" y="764095"/>
                  </a:lnTo>
                  <a:lnTo>
                    <a:pt x="3582682" y="768299"/>
                  </a:lnTo>
                  <a:lnTo>
                    <a:pt x="3578479" y="772502"/>
                  </a:lnTo>
                  <a:lnTo>
                    <a:pt x="3574262" y="776706"/>
                  </a:lnTo>
                  <a:lnTo>
                    <a:pt x="3574097" y="776871"/>
                  </a:lnTo>
                  <a:lnTo>
                    <a:pt x="3573932" y="777024"/>
                  </a:lnTo>
                  <a:lnTo>
                    <a:pt x="3573653" y="777290"/>
                  </a:lnTo>
                  <a:lnTo>
                    <a:pt x="3573462" y="777049"/>
                  </a:lnTo>
                  <a:lnTo>
                    <a:pt x="3573335" y="776820"/>
                  </a:lnTo>
                  <a:lnTo>
                    <a:pt x="3569017" y="772502"/>
                  </a:lnTo>
                  <a:lnTo>
                    <a:pt x="3560749" y="764260"/>
                  </a:lnTo>
                  <a:lnTo>
                    <a:pt x="3560534" y="764044"/>
                  </a:lnTo>
                  <a:lnTo>
                    <a:pt x="3560330" y="763816"/>
                  </a:lnTo>
                  <a:lnTo>
                    <a:pt x="3560089" y="763625"/>
                  </a:lnTo>
                  <a:lnTo>
                    <a:pt x="3559238" y="762939"/>
                  </a:lnTo>
                  <a:lnTo>
                    <a:pt x="3558260" y="762838"/>
                  </a:lnTo>
                  <a:lnTo>
                    <a:pt x="3556304" y="763600"/>
                  </a:lnTo>
                  <a:lnTo>
                    <a:pt x="3555669" y="764349"/>
                  </a:lnTo>
                  <a:lnTo>
                    <a:pt x="3555403" y="766495"/>
                  </a:lnTo>
                  <a:lnTo>
                    <a:pt x="3555758" y="767321"/>
                  </a:lnTo>
                  <a:lnTo>
                    <a:pt x="3556508" y="768070"/>
                  </a:lnTo>
                  <a:lnTo>
                    <a:pt x="3560724" y="772261"/>
                  </a:lnTo>
                  <a:lnTo>
                    <a:pt x="3564915" y="776490"/>
                  </a:lnTo>
                  <a:lnTo>
                    <a:pt x="3569297" y="780872"/>
                  </a:lnTo>
                  <a:lnTo>
                    <a:pt x="3569538" y="780999"/>
                  </a:lnTo>
                  <a:lnTo>
                    <a:pt x="3569830" y="781202"/>
                  </a:lnTo>
                  <a:lnTo>
                    <a:pt x="3567912" y="783094"/>
                  </a:lnTo>
                  <a:lnTo>
                    <a:pt x="3566172" y="784809"/>
                  </a:lnTo>
                  <a:lnTo>
                    <a:pt x="3564445" y="786536"/>
                  </a:lnTo>
                  <a:lnTo>
                    <a:pt x="3561740" y="789241"/>
                  </a:lnTo>
                  <a:lnTo>
                    <a:pt x="3559022" y="791946"/>
                  </a:lnTo>
                  <a:lnTo>
                    <a:pt x="3555111" y="795896"/>
                  </a:lnTo>
                  <a:lnTo>
                    <a:pt x="3555225" y="797839"/>
                  </a:lnTo>
                  <a:lnTo>
                    <a:pt x="3557740" y="799871"/>
                  </a:lnTo>
                  <a:lnTo>
                    <a:pt x="3559276" y="799757"/>
                  </a:lnTo>
                  <a:lnTo>
                    <a:pt x="3564725" y="794321"/>
                  </a:lnTo>
                  <a:lnTo>
                    <a:pt x="3568979" y="790079"/>
                  </a:lnTo>
                  <a:lnTo>
                    <a:pt x="3573399" y="785660"/>
                  </a:lnTo>
                  <a:lnTo>
                    <a:pt x="3573576" y="785507"/>
                  </a:lnTo>
                  <a:lnTo>
                    <a:pt x="3573818" y="785279"/>
                  </a:lnTo>
                  <a:lnTo>
                    <a:pt x="3573996" y="785495"/>
                  </a:lnTo>
                  <a:lnTo>
                    <a:pt x="3574135" y="785685"/>
                  </a:lnTo>
                  <a:lnTo>
                    <a:pt x="3574300" y="785863"/>
                  </a:lnTo>
                  <a:lnTo>
                    <a:pt x="3578441" y="790016"/>
                  </a:lnTo>
                  <a:lnTo>
                    <a:pt x="3582581" y="794169"/>
                  </a:lnTo>
                  <a:lnTo>
                    <a:pt x="3586721" y="798322"/>
                  </a:lnTo>
                  <a:lnTo>
                    <a:pt x="3586975" y="798576"/>
                  </a:lnTo>
                  <a:lnTo>
                    <a:pt x="3587254" y="798830"/>
                  </a:lnTo>
                  <a:lnTo>
                    <a:pt x="3587559" y="799033"/>
                  </a:lnTo>
                  <a:lnTo>
                    <a:pt x="3588423" y="799630"/>
                  </a:lnTo>
                  <a:lnTo>
                    <a:pt x="3589363" y="799731"/>
                  </a:lnTo>
                  <a:lnTo>
                    <a:pt x="3591280" y="798804"/>
                  </a:lnTo>
                  <a:lnTo>
                    <a:pt x="3591839" y="798029"/>
                  </a:lnTo>
                  <a:lnTo>
                    <a:pt x="3591941" y="796937"/>
                  </a:lnTo>
                  <a:lnTo>
                    <a:pt x="3592042" y="795845"/>
                  </a:lnTo>
                  <a:lnTo>
                    <a:pt x="3591547" y="795045"/>
                  </a:lnTo>
                  <a:lnTo>
                    <a:pt x="3586645" y="790155"/>
                  </a:lnTo>
                  <a:lnTo>
                    <a:pt x="3582479" y="785990"/>
                  </a:lnTo>
                  <a:lnTo>
                    <a:pt x="3578148" y="781659"/>
                  </a:lnTo>
                  <a:lnTo>
                    <a:pt x="3577933" y="781545"/>
                  </a:lnTo>
                  <a:lnTo>
                    <a:pt x="3577742" y="781418"/>
                  </a:lnTo>
                  <a:lnTo>
                    <a:pt x="3577704" y="781227"/>
                  </a:lnTo>
                  <a:lnTo>
                    <a:pt x="3577894" y="781011"/>
                  </a:lnTo>
                  <a:lnTo>
                    <a:pt x="3578136" y="780910"/>
                  </a:lnTo>
                  <a:lnTo>
                    <a:pt x="3578301" y="780757"/>
                  </a:lnTo>
                  <a:lnTo>
                    <a:pt x="3582466" y="776592"/>
                  </a:lnTo>
                  <a:lnTo>
                    <a:pt x="3586632" y="772426"/>
                  </a:lnTo>
                  <a:lnTo>
                    <a:pt x="3590785" y="768273"/>
                  </a:lnTo>
                  <a:lnTo>
                    <a:pt x="3591001" y="768057"/>
                  </a:lnTo>
                  <a:lnTo>
                    <a:pt x="3591204" y="767829"/>
                  </a:lnTo>
                  <a:lnTo>
                    <a:pt x="3591395" y="767588"/>
                  </a:lnTo>
                  <a:lnTo>
                    <a:pt x="3592131" y="766622"/>
                  </a:lnTo>
                  <a:lnTo>
                    <a:pt x="3592245" y="765581"/>
                  </a:lnTo>
                  <a:close/>
                </a:path>
                <a:path w="8163559" h="1562735">
                  <a:moveTo>
                    <a:pt x="3592245" y="384162"/>
                  </a:moveTo>
                  <a:lnTo>
                    <a:pt x="3591052" y="382003"/>
                  </a:lnTo>
                  <a:lnTo>
                    <a:pt x="3590125" y="381558"/>
                  </a:lnTo>
                  <a:lnTo>
                    <a:pt x="3588054" y="381673"/>
                  </a:lnTo>
                  <a:lnTo>
                    <a:pt x="3587458" y="382104"/>
                  </a:lnTo>
                  <a:lnTo>
                    <a:pt x="3586886" y="382676"/>
                  </a:lnTo>
                  <a:lnTo>
                    <a:pt x="3582682" y="386880"/>
                  </a:lnTo>
                  <a:lnTo>
                    <a:pt x="3578479" y="391083"/>
                  </a:lnTo>
                  <a:lnTo>
                    <a:pt x="3574262" y="395287"/>
                  </a:lnTo>
                  <a:lnTo>
                    <a:pt x="3574097" y="395452"/>
                  </a:lnTo>
                  <a:lnTo>
                    <a:pt x="3573932" y="395605"/>
                  </a:lnTo>
                  <a:lnTo>
                    <a:pt x="3573653" y="395871"/>
                  </a:lnTo>
                  <a:lnTo>
                    <a:pt x="3573462" y="395630"/>
                  </a:lnTo>
                  <a:lnTo>
                    <a:pt x="3573335" y="395401"/>
                  </a:lnTo>
                  <a:lnTo>
                    <a:pt x="3569017" y="391083"/>
                  </a:lnTo>
                  <a:lnTo>
                    <a:pt x="3560749" y="382841"/>
                  </a:lnTo>
                  <a:lnTo>
                    <a:pt x="3560534" y="382625"/>
                  </a:lnTo>
                  <a:lnTo>
                    <a:pt x="3560330" y="382397"/>
                  </a:lnTo>
                  <a:lnTo>
                    <a:pt x="3560089" y="382206"/>
                  </a:lnTo>
                  <a:lnTo>
                    <a:pt x="3559238" y="381520"/>
                  </a:lnTo>
                  <a:lnTo>
                    <a:pt x="3558260" y="381419"/>
                  </a:lnTo>
                  <a:lnTo>
                    <a:pt x="3556304" y="382181"/>
                  </a:lnTo>
                  <a:lnTo>
                    <a:pt x="3555669" y="382930"/>
                  </a:lnTo>
                  <a:lnTo>
                    <a:pt x="3555403" y="385076"/>
                  </a:lnTo>
                  <a:lnTo>
                    <a:pt x="3555758" y="385902"/>
                  </a:lnTo>
                  <a:lnTo>
                    <a:pt x="3556508" y="386651"/>
                  </a:lnTo>
                  <a:lnTo>
                    <a:pt x="3560724" y="390842"/>
                  </a:lnTo>
                  <a:lnTo>
                    <a:pt x="3564915" y="395071"/>
                  </a:lnTo>
                  <a:lnTo>
                    <a:pt x="3569297" y="399453"/>
                  </a:lnTo>
                  <a:lnTo>
                    <a:pt x="3569538" y="399580"/>
                  </a:lnTo>
                  <a:lnTo>
                    <a:pt x="3569830" y="399783"/>
                  </a:lnTo>
                  <a:lnTo>
                    <a:pt x="3567912" y="401675"/>
                  </a:lnTo>
                  <a:lnTo>
                    <a:pt x="3566172" y="403390"/>
                  </a:lnTo>
                  <a:lnTo>
                    <a:pt x="3564445" y="405117"/>
                  </a:lnTo>
                  <a:lnTo>
                    <a:pt x="3561740" y="407822"/>
                  </a:lnTo>
                  <a:lnTo>
                    <a:pt x="3559022" y="410527"/>
                  </a:lnTo>
                  <a:lnTo>
                    <a:pt x="3555111" y="414477"/>
                  </a:lnTo>
                  <a:lnTo>
                    <a:pt x="3555225" y="416420"/>
                  </a:lnTo>
                  <a:lnTo>
                    <a:pt x="3556546" y="417487"/>
                  </a:lnTo>
                  <a:lnTo>
                    <a:pt x="3557740" y="418452"/>
                  </a:lnTo>
                  <a:lnTo>
                    <a:pt x="3559276" y="418338"/>
                  </a:lnTo>
                  <a:lnTo>
                    <a:pt x="3564725" y="412902"/>
                  </a:lnTo>
                  <a:lnTo>
                    <a:pt x="3568979" y="408660"/>
                  </a:lnTo>
                  <a:lnTo>
                    <a:pt x="3573234" y="404406"/>
                  </a:lnTo>
                  <a:lnTo>
                    <a:pt x="3573399" y="404241"/>
                  </a:lnTo>
                  <a:lnTo>
                    <a:pt x="3573576" y="404088"/>
                  </a:lnTo>
                  <a:lnTo>
                    <a:pt x="3573818" y="403847"/>
                  </a:lnTo>
                  <a:lnTo>
                    <a:pt x="3573996" y="404075"/>
                  </a:lnTo>
                  <a:lnTo>
                    <a:pt x="3574135" y="404266"/>
                  </a:lnTo>
                  <a:lnTo>
                    <a:pt x="3574300" y="404431"/>
                  </a:lnTo>
                  <a:lnTo>
                    <a:pt x="3587559" y="417614"/>
                  </a:lnTo>
                  <a:lnTo>
                    <a:pt x="3588423" y="418211"/>
                  </a:lnTo>
                  <a:lnTo>
                    <a:pt x="3589363" y="418312"/>
                  </a:lnTo>
                  <a:lnTo>
                    <a:pt x="3591280" y="417385"/>
                  </a:lnTo>
                  <a:lnTo>
                    <a:pt x="3591839" y="416610"/>
                  </a:lnTo>
                  <a:lnTo>
                    <a:pt x="3591941" y="415518"/>
                  </a:lnTo>
                  <a:lnTo>
                    <a:pt x="3592042" y="414426"/>
                  </a:lnTo>
                  <a:lnTo>
                    <a:pt x="3591547" y="413626"/>
                  </a:lnTo>
                  <a:lnTo>
                    <a:pt x="3586645" y="408736"/>
                  </a:lnTo>
                  <a:lnTo>
                    <a:pt x="3582479" y="404571"/>
                  </a:lnTo>
                  <a:lnTo>
                    <a:pt x="3578148" y="400240"/>
                  </a:lnTo>
                  <a:lnTo>
                    <a:pt x="3577933" y="400126"/>
                  </a:lnTo>
                  <a:lnTo>
                    <a:pt x="3577742" y="399986"/>
                  </a:lnTo>
                  <a:lnTo>
                    <a:pt x="3577704" y="399808"/>
                  </a:lnTo>
                  <a:lnTo>
                    <a:pt x="3577894" y="399592"/>
                  </a:lnTo>
                  <a:lnTo>
                    <a:pt x="3578136" y="399491"/>
                  </a:lnTo>
                  <a:lnTo>
                    <a:pt x="3578301" y="399326"/>
                  </a:lnTo>
                  <a:lnTo>
                    <a:pt x="3582466" y="395173"/>
                  </a:lnTo>
                  <a:lnTo>
                    <a:pt x="3586632" y="391007"/>
                  </a:lnTo>
                  <a:lnTo>
                    <a:pt x="3591001" y="386638"/>
                  </a:lnTo>
                  <a:lnTo>
                    <a:pt x="3591204" y="386410"/>
                  </a:lnTo>
                  <a:lnTo>
                    <a:pt x="3591395" y="386168"/>
                  </a:lnTo>
                  <a:lnTo>
                    <a:pt x="3592131" y="385203"/>
                  </a:lnTo>
                  <a:lnTo>
                    <a:pt x="3592245" y="384162"/>
                  </a:lnTo>
                  <a:close/>
                </a:path>
                <a:path w="8163559" h="1562735">
                  <a:moveTo>
                    <a:pt x="4100118" y="1528432"/>
                  </a:moveTo>
                  <a:lnTo>
                    <a:pt x="4098925" y="1526273"/>
                  </a:lnTo>
                  <a:lnTo>
                    <a:pt x="4097998" y="1525816"/>
                  </a:lnTo>
                  <a:lnTo>
                    <a:pt x="4095927" y="1525930"/>
                  </a:lnTo>
                  <a:lnTo>
                    <a:pt x="4095331" y="1526362"/>
                  </a:lnTo>
                  <a:lnTo>
                    <a:pt x="4094759" y="1526933"/>
                  </a:lnTo>
                  <a:lnTo>
                    <a:pt x="4090555" y="1531150"/>
                  </a:lnTo>
                  <a:lnTo>
                    <a:pt x="4086352" y="1535341"/>
                  </a:lnTo>
                  <a:lnTo>
                    <a:pt x="4082135" y="1539544"/>
                  </a:lnTo>
                  <a:lnTo>
                    <a:pt x="4081970" y="1539709"/>
                  </a:lnTo>
                  <a:lnTo>
                    <a:pt x="4081805" y="1539862"/>
                  </a:lnTo>
                  <a:lnTo>
                    <a:pt x="4081526" y="1540141"/>
                  </a:lnTo>
                  <a:lnTo>
                    <a:pt x="4081335" y="1539887"/>
                  </a:lnTo>
                  <a:lnTo>
                    <a:pt x="4081208" y="1539659"/>
                  </a:lnTo>
                  <a:lnTo>
                    <a:pt x="4076890" y="1535353"/>
                  </a:lnTo>
                  <a:lnTo>
                    <a:pt x="4068622" y="1527098"/>
                  </a:lnTo>
                  <a:lnTo>
                    <a:pt x="4068407" y="1526882"/>
                  </a:lnTo>
                  <a:lnTo>
                    <a:pt x="4068203" y="1526667"/>
                  </a:lnTo>
                  <a:lnTo>
                    <a:pt x="4067962" y="1526476"/>
                  </a:lnTo>
                  <a:lnTo>
                    <a:pt x="4067111" y="1525790"/>
                  </a:lnTo>
                  <a:lnTo>
                    <a:pt x="4066133" y="1525689"/>
                  </a:lnTo>
                  <a:lnTo>
                    <a:pt x="4064177" y="1526451"/>
                  </a:lnTo>
                  <a:lnTo>
                    <a:pt x="4063542" y="1527187"/>
                  </a:lnTo>
                  <a:lnTo>
                    <a:pt x="4063276" y="1529334"/>
                  </a:lnTo>
                  <a:lnTo>
                    <a:pt x="4063631" y="1530172"/>
                  </a:lnTo>
                  <a:lnTo>
                    <a:pt x="4068584" y="1535112"/>
                  </a:lnTo>
                  <a:lnTo>
                    <a:pt x="4072788" y="1539328"/>
                  </a:lnTo>
                  <a:lnTo>
                    <a:pt x="4077170" y="1543723"/>
                  </a:lnTo>
                  <a:lnTo>
                    <a:pt x="4077411" y="1543837"/>
                  </a:lnTo>
                  <a:lnTo>
                    <a:pt x="4077690" y="1544040"/>
                  </a:lnTo>
                  <a:lnTo>
                    <a:pt x="4075785" y="1545932"/>
                  </a:lnTo>
                  <a:lnTo>
                    <a:pt x="4074045" y="1547660"/>
                  </a:lnTo>
                  <a:lnTo>
                    <a:pt x="4072318" y="1549387"/>
                  </a:lnTo>
                  <a:lnTo>
                    <a:pt x="4069613" y="1552092"/>
                  </a:lnTo>
                  <a:lnTo>
                    <a:pt x="4066895" y="1554797"/>
                  </a:lnTo>
                  <a:lnTo>
                    <a:pt x="4062984" y="1558747"/>
                  </a:lnTo>
                  <a:lnTo>
                    <a:pt x="4063098" y="1560677"/>
                  </a:lnTo>
                  <a:lnTo>
                    <a:pt x="4065613" y="1562722"/>
                  </a:lnTo>
                  <a:lnTo>
                    <a:pt x="4067149" y="1562595"/>
                  </a:lnTo>
                  <a:lnTo>
                    <a:pt x="4068330" y="1561414"/>
                  </a:lnTo>
                  <a:lnTo>
                    <a:pt x="4072598" y="1557172"/>
                  </a:lnTo>
                  <a:lnTo>
                    <a:pt x="4076852" y="1552917"/>
                  </a:lnTo>
                  <a:lnTo>
                    <a:pt x="4081107" y="1548663"/>
                  </a:lnTo>
                  <a:lnTo>
                    <a:pt x="4081272" y="1548498"/>
                  </a:lnTo>
                  <a:lnTo>
                    <a:pt x="4081449" y="1548345"/>
                  </a:lnTo>
                  <a:lnTo>
                    <a:pt x="4081691" y="1548117"/>
                  </a:lnTo>
                  <a:lnTo>
                    <a:pt x="4081869" y="1548333"/>
                  </a:lnTo>
                  <a:lnTo>
                    <a:pt x="4082008" y="1548536"/>
                  </a:lnTo>
                  <a:lnTo>
                    <a:pt x="4082173" y="1548701"/>
                  </a:lnTo>
                  <a:lnTo>
                    <a:pt x="4086314" y="1552854"/>
                  </a:lnTo>
                  <a:lnTo>
                    <a:pt x="4090454" y="1557007"/>
                  </a:lnTo>
                  <a:lnTo>
                    <a:pt x="4094594" y="1561160"/>
                  </a:lnTo>
                  <a:lnTo>
                    <a:pt x="4094848" y="1561414"/>
                  </a:lnTo>
                  <a:lnTo>
                    <a:pt x="4095127" y="1561668"/>
                  </a:lnTo>
                  <a:lnTo>
                    <a:pt x="4095432" y="1561884"/>
                  </a:lnTo>
                  <a:lnTo>
                    <a:pt x="4096296" y="1562468"/>
                  </a:lnTo>
                  <a:lnTo>
                    <a:pt x="4097236" y="1562582"/>
                  </a:lnTo>
                  <a:lnTo>
                    <a:pt x="4099153" y="1561642"/>
                  </a:lnTo>
                  <a:lnTo>
                    <a:pt x="4099712" y="1560880"/>
                  </a:lnTo>
                  <a:lnTo>
                    <a:pt x="4099814" y="1559788"/>
                  </a:lnTo>
                  <a:lnTo>
                    <a:pt x="4099915" y="1558696"/>
                  </a:lnTo>
                  <a:lnTo>
                    <a:pt x="4099420" y="1557883"/>
                  </a:lnTo>
                  <a:lnTo>
                    <a:pt x="4094518" y="1552994"/>
                  </a:lnTo>
                  <a:lnTo>
                    <a:pt x="4090352" y="1548828"/>
                  </a:lnTo>
                  <a:lnTo>
                    <a:pt x="4086187" y="1544675"/>
                  </a:lnTo>
                  <a:lnTo>
                    <a:pt x="4086021" y="1544510"/>
                  </a:lnTo>
                  <a:lnTo>
                    <a:pt x="4085806" y="1544396"/>
                  </a:lnTo>
                  <a:lnTo>
                    <a:pt x="4085615" y="1544256"/>
                  </a:lnTo>
                  <a:lnTo>
                    <a:pt x="4085577" y="1544066"/>
                  </a:lnTo>
                  <a:lnTo>
                    <a:pt x="4085767" y="1543850"/>
                  </a:lnTo>
                  <a:lnTo>
                    <a:pt x="4086009" y="1543761"/>
                  </a:lnTo>
                  <a:lnTo>
                    <a:pt x="4086174" y="1543596"/>
                  </a:lnTo>
                  <a:lnTo>
                    <a:pt x="4100004" y="1529461"/>
                  </a:lnTo>
                  <a:lnTo>
                    <a:pt x="4100118" y="1528432"/>
                  </a:lnTo>
                  <a:close/>
                </a:path>
                <a:path w="8163559" h="1562735">
                  <a:moveTo>
                    <a:pt x="4100118" y="1147000"/>
                  </a:moveTo>
                  <a:lnTo>
                    <a:pt x="4098925" y="1144854"/>
                  </a:lnTo>
                  <a:lnTo>
                    <a:pt x="4097998" y="1144397"/>
                  </a:lnTo>
                  <a:lnTo>
                    <a:pt x="4095927" y="1144511"/>
                  </a:lnTo>
                  <a:lnTo>
                    <a:pt x="4095331" y="1144943"/>
                  </a:lnTo>
                  <a:lnTo>
                    <a:pt x="4094759" y="1145514"/>
                  </a:lnTo>
                  <a:lnTo>
                    <a:pt x="4090555" y="1149718"/>
                  </a:lnTo>
                  <a:lnTo>
                    <a:pt x="4086352" y="1153922"/>
                  </a:lnTo>
                  <a:lnTo>
                    <a:pt x="4082135" y="1158125"/>
                  </a:lnTo>
                  <a:lnTo>
                    <a:pt x="4081970" y="1158290"/>
                  </a:lnTo>
                  <a:lnTo>
                    <a:pt x="4081805" y="1158443"/>
                  </a:lnTo>
                  <a:lnTo>
                    <a:pt x="4081526" y="1158709"/>
                  </a:lnTo>
                  <a:lnTo>
                    <a:pt x="4081335" y="1158468"/>
                  </a:lnTo>
                  <a:lnTo>
                    <a:pt x="4081208" y="1158240"/>
                  </a:lnTo>
                  <a:lnTo>
                    <a:pt x="4076890" y="1153934"/>
                  </a:lnTo>
                  <a:lnTo>
                    <a:pt x="4068622" y="1145679"/>
                  </a:lnTo>
                  <a:lnTo>
                    <a:pt x="4068407" y="1145463"/>
                  </a:lnTo>
                  <a:lnTo>
                    <a:pt x="4068203" y="1145247"/>
                  </a:lnTo>
                  <a:lnTo>
                    <a:pt x="4067962" y="1145057"/>
                  </a:lnTo>
                  <a:lnTo>
                    <a:pt x="4067111" y="1144358"/>
                  </a:lnTo>
                  <a:lnTo>
                    <a:pt x="4066133" y="1144270"/>
                  </a:lnTo>
                  <a:lnTo>
                    <a:pt x="4064177" y="1145032"/>
                  </a:lnTo>
                  <a:lnTo>
                    <a:pt x="4063542" y="1145768"/>
                  </a:lnTo>
                  <a:lnTo>
                    <a:pt x="4063276" y="1147914"/>
                  </a:lnTo>
                  <a:lnTo>
                    <a:pt x="4063631" y="1148753"/>
                  </a:lnTo>
                  <a:lnTo>
                    <a:pt x="4068584" y="1153693"/>
                  </a:lnTo>
                  <a:lnTo>
                    <a:pt x="4072788" y="1157909"/>
                  </a:lnTo>
                  <a:lnTo>
                    <a:pt x="4077170" y="1162304"/>
                  </a:lnTo>
                  <a:lnTo>
                    <a:pt x="4077411" y="1162418"/>
                  </a:lnTo>
                  <a:lnTo>
                    <a:pt x="4077690" y="1162621"/>
                  </a:lnTo>
                  <a:lnTo>
                    <a:pt x="4075785" y="1164513"/>
                  </a:lnTo>
                  <a:lnTo>
                    <a:pt x="4074045" y="1166228"/>
                  </a:lnTo>
                  <a:lnTo>
                    <a:pt x="4072318" y="1167955"/>
                  </a:lnTo>
                  <a:lnTo>
                    <a:pt x="4069613" y="1170673"/>
                  </a:lnTo>
                  <a:lnTo>
                    <a:pt x="4066895" y="1173365"/>
                  </a:lnTo>
                  <a:lnTo>
                    <a:pt x="4062984" y="1177328"/>
                  </a:lnTo>
                  <a:lnTo>
                    <a:pt x="4063098" y="1179258"/>
                  </a:lnTo>
                  <a:lnTo>
                    <a:pt x="4065613" y="1181303"/>
                  </a:lnTo>
                  <a:lnTo>
                    <a:pt x="4067149" y="1181176"/>
                  </a:lnTo>
                  <a:lnTo>
                    <a:pt x="4068330" y="1179995"/>
                  </a:lnTo>
                  <a:lnTo>
                    <a:pt x="4072598" y="1175753"/>
                  </a:lnTo>
                  <a:lnTo>
                    <a:pt x="4076852" y="1171498"/>
                  </a:lnTo>
                  <a:lnTo>
                    <a:pt x="4081107" y="1167244"/>
                  </a:lnTo>
                  <a:lnTo>
                    <a:pt x="4081272" y="1167079"/>
                  </a:lnTo>
                  <a:lnTo>
                    <a:pt x="4081449" y="1166926"/>
                  </a:lnTo>
                  <a:lnTo>
                    <a:pt x="4081691" y="1166698"/>
                  </a:lnTo>
                  <a:lnTo>
                    <a:pt x="4081869" y="1166914"/>
                  </a:lnTo>
                  <a:lnTo>
                    <a:pt x="4082008" y="1167117"/>
                  </a:lnTo>
                  <a:lnTo>
                    <a:pt x="4082173" y="1167282"/>
                  </a:lnTo>
                  <a:lnTo>
                    <a:pt x="4086314" y="1171435"/>
                  </a:lnTo>
                  <a:lnTo>
                    <a:pt x="4090454" y="1175588"/>
                  </a:lnTo>
                  <a:lnTo>
                    <a:pt x="4094594" y="1179741"/>
                  </a:lnTo>
                  <a:lnTo>
                    <a:pt x="4094848" y="1179995"/>
                  </a:lnTo>
                  <a:lnTo>
                    <a:pt x="4095127" y="1180249"/>
                  </a:lnTo>
                  <a:lnTo>
                    <a:pt x="4095432" y="1180452"/>
                  </a:lnTo>
                  <a:lnTo>
                    <a:pt x="4096296" y="1181049"/>
                  </a:lnTo>
                  <a:lnTo>
                    <a:pt x="4099915" y="1177264"/>
                  </a:lnTo>
                  <a:lnTo>
                    <a:pt x="4099420" y="1176464"/>
                  </a:lnTo>
                  <a:lnTo>
                    <a:pt x="4094518" y="1171575"/>
                  </a:lnTo>
                  <a:lnTo>
                    <a:pt x="4090352" y="1167409"/>
                  </a:lnTo>
                  <a:lnTo>
                    <a:pt x="4086187" y="1163256"/>
                  </a:lnTo>
                  <a:lnTo>
                    <a:pt x="4086021" y="1163078"/>
                  </a:lnTo>
                  <a:lnTo>
                    <a:pt x="4085806" y="1162977"/>
                  </a:lnTo>
                  <a:lnTo>
                    <a:pt x="4085615" y="1162837"/>
                  </a:lnTo>
                  <a:lnTo>
                    <a:pt x="4085577" y="1162646"/>
                  </a:lnTo>
                  <a:lnTo>
                    <a:pt x="4085767" y="1162431"/>
                  </a:lnTo>
                  <a:lnTo>
                    <a:pt x="4086009" y="1162342"/>
                  </a:lnTo>
                  <a:lnTo>
                    <a:pt x="4086174" y="1162177"/>
                  </a:lnTo>
                  <a:lnTo>
                    <a:pt x="4090339" y="1158011"/>
                  </a:lnTo>
                  <a:lnTo>
                    <a:pt x="4094505" y="1153858"/>
                  </a:lnTo>
                  <a:lnTo>
                    <a:pt x="4098658" y="1149692"/>
                  </a:lnTo>
                  <a:lnTo>
                    <a:pt x="4098874" y="1149477"/>
                  </a:lnTo>
                  <a:lnTo>
                    <a:pt x="4099077" y="1149261"/>
                  </a:lnTo>
                  <a:lnTo>
                    <a:pt x="4099268" y="1149019"/>
                  </a:lnTo>
                  <a:lnTo>
                    <a:pt x="4100004" y="1148041"/>
                  </a:lnTo>
                  <a:lnTo>
                    <a:pt x="4100118" y="1147000"/>
                  </a:lnTo>
                  <a:close/>
                </a:path>
                <a:path w="8163559" h="1562735">
                  <a:moveTo>
                    <a:pt x="4100118" y="765581"/>
                  </a:moveTo>
                  <a:lnTo>
                    <a:pt x="4099522" y="764501"/>
                  </a:lnTo>
                  <a:lnTo>
                    <a:pt x="4098925" y="763422"/>
                  </a:lnTo>
                  <a:lnTo>
                    <a:pt x="4097998" y="762977"/>
                  </a:lnTo>
                  <a:lnTo>
                    <a:pt x="4095927" y="763092"/>
                  </a:lnTo>
                  <a:lnTo>
                    <a:pt x="4095331" y="763524"/>
                  </a:lnTo>
                  <a:lnTo>
                    <a:pt x="4094759" y="764095"/>
                  </a:lnTo>
                  <a:lnTo>
                    <a:pt x="4090555" y="768299"/>
                  </a:lnTo>
                  <a:lnTo>
                    <a:pt x="4086352" y="772502"/>
                  </a:lnTo>
                  <a:lnTo>
                    <a:pt x="4082135" y="776706"/>
                  </a:lnTo>
                  <a:lnTo>
                    <a:pt x="4081970" y="776871"/>
                  </a:lnTo>
                  <a:lnTo>
                    <a:pt x="4081805" y="777024"/>
                  </a:lnTo>
                  <a:lnTo>
                    <a:pt x="4081526" y="777290"/>
                  </a:lnTo>
                  <a:lnTo>
                    <a:pt x="4081335" y="777049"/>
                  </a:lnTo>
                  <a:lnTo>
                    <a:pt x="4081208" y="776820"/>
                  </a:lnTo>
                  <a:lnTo>
                    <a:pt x="4076890" y="772502"/>
                  </a:lnTo>
                  <a:lnTo>
                    <a:pt x="4068622" y="764260"/>
                  </a:lnTo>
                  <a:lnTo>
                    <a:pt x="4068407" y="764044"/>
                  </a:lnTo>
                  <a:lnTo>
                    <a:pt x="4068203" y="763816"/>
                  </a:lnTo>
                  <a:lnTo>
                    <a:pt x="4067962" y="763625"/>
                  </a:lnTo>
                  <a:lnTo>
                    <a:pt x="4067111" y="762939"/>
                  </a:lnTo>
                  <a:lnTo>
                    <a:pt x="4066133" y="762838"/>
                  </a:lnTo>
                  <a:lnTo>
                    <a:pt x="4064177" y="763600"/>
                  </a:lnTo>
                  <a:lnTo>
                    <a:pt x="4063542" y="764349"/>
                  </a:lnTo>
                  <a:lnTo>
                    <a:pt x="4063276" y="766495"/>
                  </a:lnTo>
                  <a:lnTo>
                    <a:pt x="4063631" y="767321"/>
                  </a:lnTo>
                  <a:lnTo>
                    <a:pt x="4068584" y="772261"/>
                  </a:lnTo>
                  <a:lnTo>
                    <a:pt x="4072788" y="776490"/>
                  </a:lnTo>
                  <a:lnTo>
                    <a:pt x="4077170" y="780872"/>
                  </a:lnTo>
                  <a:lnTo>
                    <a:pt x="4077411" y="780999"/>
                  </a:lnTo>
                  <a:lnTo>
                    <a:pt x="4077690" y="781202"/>
                  </a:lnTo>
                  <a:lnTo>
                    <a:pt x="4075785" y="783094"/>
                  </a:lnTo>
                  <a:lnTo>
                    <a:pt x="4074045" y="784809"/>
                  </a:lnTo>
                  <a:lnTo>
                    <a:pt x="4072318" y="786536"/>
                  </a:lnTo>
                  <a:lnTo>
                    <a:pt x="4069613" y="789241"/>
                  </a:lnTo>
                  <a:lnTo>
                    <a:pt x="4066895" y="791946"/>
                  </a:lnTo>
                  <a:lnTo>
                    <a:pt x="4062984" y="795896"/>
                  </a:lnTo>
                  <a:lnTo>
                    <a:pt x="4063098" y="797839"/>
                  </a:lnTo>
                  <a:lnTo>
                    <a:pt x="4065613" y="799871"/>
                  </a:lnTo>
                  <a:lnTo>
                    <a:pt x="4067149" y="799757"/>
                  </a:lnTo>
                  <a:lnTo>
                    <a:pt x="4072598" y="794321"/>
                  </a:lnTo>
                  <a:lnTo>
                    <a:pt x="4076852" y="790079"/>
                  </a:lnTo>
                  <a:lnTo>
                    <a:pt x="4081107" y="785825"/>
                  </a:lnTo>
                  <a:lnTo>
                    <a:pt x="4081272" y="785660"/>
                  </a:lnTo>
                  <a:lnTo>
                    <a:pt x="4081449" y="785507"/>
                  </a:lnTo>
                  <a:lnTo>
                    <a:pt x="4081691" y="785279"/>
                  </a:lnTo>
                  <a:lnTo>
                    <a:pt x="4081869" y="785495"/>
                  </a:lnTo>
                  <a:lnTo>
                    <a:pt x="4082008" y="785685"/>
                  </a:lnTo>
                  <a:lnTo>
                    <a:pt x="4082173" y="785863"/>
                  </a:lnTo>
                  <a:lnTo>
                    <a:pt x="4086314" y="790016"/>
                  </a:lnTo>
                  <a:lnTo>
                    <a:pt x="4090454" y="794169"/>
                  </a:lnTo>
                  <a:lnTo>
                    <a:pt x="4094594" y="798322"/>
                  </a:lnTo>
                  <a:lnTo>
                    <a:pt x="4094848" y="798576"/>
                  </a:lnTo>
                  <a:lnTo>
                    <a:pt x="4095127" y="798830"/>
                  </a:lnTo>
                  <a:lnTo>
                    <a:pt x="4095432" y="799033"/>
                  </a:lnTo>
                  <a:lnTo>
                    <a:pt x="4096296" y="799630"/>
                  </a:lnTo>
                  <a:lnTo>
                    <a:pt x="4097236" y="799731"/>
                  </a:lnTo>
                  <a:lnTo>
                    <a:pt x="4099153" y="798804"/>
                  </a:lnTo>
                  <a:lnTo>
                    <a:pt x="4099712" y="798029"/>
                  </a:lnTo>
                  <a:lnTo>
                    <a:pt x="4099814" y="796937"/>
                  </a:lnTo>
                  <a:lnTo>
                    <a:pt x="4099915" y="795845"/>
                  </a:lnTo>
                  <a:lnTo>
                    <a:pt x="4099420" y="795045"/>
                  </a:lnTo>
                  <a:lnTo>
                    <a:pt x="4094518" y="790155"/>
                  </a:lnTo>
                  <a:lnTo>
                    <a:pt x="4090352" y="785990"/>
                  </a:lnTo>
                  <a:lnTo>
                    <a:pt x="4086187" y="781824"/>
                  </a:lnTo>
                  <a:lnTo>
                    <a:pt x="4086021" y="781659"/>
                  </a:lnTo>
                  <a:lnTo>
                    <a:pt x="4085806" y="781545"/>
                  </a:lnTo>
                  <a:lnTo>
                    <a:pt x="4085615" y="781418"/>
                  </a:lnTo>
                  <a:lnTo>
                    <a:pt x="4085577" y="781227"/>
                  </a:lnTo>
                  <a:lnTo>
                    <a:pt x="4085767" y="781011"/>
                  </a:lnTo>
                  <a:lnTo>
                    <a:pt x="4086009" y="780910"/>
                  </a:lnTo>
                  <a:lnTo>
                    <a:pt x="4086174" y="780757"/>
                  </a:lnTo>
                  <a:lnTo>
                    <a:pt x="4090339" y="776592"/>
                  </a:lnTo>
                  <a:lnTo>
                    <a:pt x="4094505" y="772426"/>
                  </a:lnTo>
                  <a:lnTo>
                    <a:pt x="4098658" y="768273"/>
                  </a:lnTo>
                  <a:lnTo>
                    <a:pt x="4098874" y="768057"/>
                  </a:lnTo>
                  <a:lnTo>
                    <a:pt x="4099077" y="767829"/>
                  </a:lnTo>
                  <a:lnTo>
                    <a:pt x="4099268" y="767588"/>
                  </a:lnTo>
                  <a:lnTo>
                    <a:pt x="4100004" y="766622"/>
                  </a:lnTo>
                  <a:lnTo>
                    <a:pt x="4100118" y="765581"/>
                  </a:lnTo>
                  <a:close/>
                </a:path>
                <a:path w="8163559" h="1562735">
                  <a:moveTo>
                    <a:pt x="4100118" y="384162"/>
                  </a:moveTo>
                  <a:lnTo>
                    <a:pt x="4098925" y="382003"/>
                  </a:lnTo>
                  <a:lnTo>
                    <a:pt x="4097998" y="381558"/>
                  </a:lnTo>
                  <a:lnTo>
                    <a:pt x="4095927" y="381673"/>
                  </a:lnTo>
                  <a:lnTo>
                    <a:pt x="4095331" y="382104"/>
                  </a:lnTo>
                  <a:lnTo>
                    <a:pt x="4094759" y="382676"/>
                  </a:lnTo>
                  <a:lnTo>
                    <a:pt x="4090555" y="386880"/>
                  </a:lnTo>
                  <a:lnTo>
                    <a:pt x="4086352" y="391083"/>
                  </a:lnTo>
                  <a:lnTo>
                    <a:pt x="4082135" y="395287"/>
                  </a:lnTo>
                  <a:lnTo>
                    <a:pt x="4081970" y="395452"/>
                  </a:lnTo>
                  <a:lnTo>
                    <a:pt x="4081805" y="395605"/>
                  </a:lnTo>
                  <a:lnTo>
                    <a:pt x="4081526" y="395871"/>
                  </a:lnTo>
                  <a:lnTo>
                    <a:pt x="4081335" y="395630"/>
                  </a:lnTo>
                  <a:lnTo>
                    <a:pt x="4081208" y="395401"/>
                  </a:lnTo>
                  <a:lnTo>
                    <a:pt x="4076890" y="391083"/>
                  </a:lnTo>
                  <a:lnTo>
                    <a:pt x="4068622" y="382841"/>
                  </a:lnTo>
                  <a:lnTo>
                    <a:pt x="4068407" y="382625"/>
                  </a:lnTo>
                  <a:lnTo>
                    <a:pt x="4068203" y="382397"/>
                  </a:lnTo>
                  <a:lnTo>
                    <a:pt x="4067962" y="382206"/>
                  </a:lnTo>
                  <a:lnTo>
                    <a:pt x="4067111" y="381520"/>
                  </a:lnTo>
                  <a:lnTo>
                    <a:pt x="4066133" y="381419"/>
                  </a:lnTo>
                  <a:lnTo>
                    <a:pt x="4064177" y="382181"/>
                  </a:lnTo>
                  <a:lnTo>
                    <a:pt x="4063542" y="382930"/>
                  </a:lnTo>
                  <a:lnTo>
                    <a:pt x="4063276" y="385076"/>
                  </a:lnTo>
                  <a:lnTo>
                    <a:pt x="4063631" y="385902"/>
                  </a:lnTo>
                  <a:lnTo>
                    <a:pt x="4068584" y="390842"/>
                  </a:lnTo>
                  <a:lnTo>
                    <a:pt x="4072788" y="395071"/>
                  </a:lnTo>
                  <a:lnTo>
                    <a:pt x="4077170" y="399453"/>
                  </a:lnTo>
                  <a:lnTo>
                    <a:pt x="4077411" y="399580"/>
                  </a:lnTo>
                  <a:lnTo>
                    <a:pt x="4077690" y="399783"/>
                  </a:lnTo>
                  <a:lnTo>
                    <a:pt x="4075785" y="401675"/>
                  </a:lnTo>
                  <a:lnTo>
                    <a:pt x="4074045" y="403390"/>
                  </a:lnTo>
                  <a:lnTo>
                    <a:pt x="4072318" y="405117"/>
                  </a:lnTo>
                  <a:lnTo>
                    <a:pt x="4069613" y="407822"/>
                  </a:lnTo>
                  <a:lnTo>
                    <a:pt x="4066895" y="410527"/>
                  </a:lnTo>
                  <a:lnTo>
                    <a:pt x="4062984" y="414477"/>
                  </a:lnTo>
                  <a:lnTo>
                    <a:pt x="4063098" y="416420"/>
                  </a:lnTo>
                  <a:lnTo>
                    <a:pt x="4065613" y="418452"/>
                  </a:lnTo>
                  <a:lnTo>
                    <a:pt x="4067149" y="418338"/>
                  </a:lnTo>
                  <a:lnTo>
                    <a:pt x="4068330" y="417156"/>
                  </a:lnTo>
                  <a:lnTo>
                    <a:pt x="4072598" y="412902"/>
                  </a:lnTo>
                  <a:lnTo>
                    <a:pt x="4076852" y="408660"/>
                  </a:lnTo>
                  <a:lnTo>
                    <a:pt x="4081107" y="404406"/>
                  </a:lnTo>
                  <a:lnTo>
                    <a:pt x="4081272" y="404241"/>
                  </a:lnTo>
                  <a:lnTo>
                    <a:pt x="4081449" y="404088"/>
                  </a:lnTo>
                  <a:lnTo>
                    <a:pt x="4081691" y="403847"/>
                  </a:lnTo>
                  <a:lnTo>
                    <a:pt x="4081869" y="404075"/>
                  </a:lnTo>
                  <a:lnTo>
                    <a:pt x="4082008" y="404266"/>
                  </a:lnTo>
                  <a:lnTo>
                    <a:pt x="4082173" y="404431"/>
                  </a:lnTo>
                  <a:lnTo>
                    <a:pt x="4086314" y="408597"/>
                  </a:lnTo>
                  <a:lnTo>
                    <a:pt x="4090454" y="412750"/>
                  </a:lnTo>
                  <a:lnTo>
                    <a:pt x="4094594" y="416890"/>
                  </a:lnTo>
                  <a:lnTo>
                    <a:pt x="4094848" y="417156"/>
                  </a:lnTo>
                  <a:lnTo>
                    <a:pt x="4095127" y="417410"/>
                  </a:lnTo>
                  <a:lnTo>
                    <a:pt x="4095432" y="417614"/>
                  </a:lnTo>
                  <a:lnTo>
                    <a:pt x="4096296" y="418211"/>
                  </a:lnTo>
                  <a:lnTo>
                    <a:pt x="4097236" y="418312"/>
                  </a:lnTo>
                  <a:lnTo>
                    <a:pt x="4099153" y="417385"/>
                  </a:lnTo>
                  <a:lnTo>
                    <a:pt x="4099712" y="416610"/>
                  </a:lnTo>
                  <a:lnTo>
                    <a:pt x="4099814" y="415518"/>
                  </a:lnTo>
                  <a:lnTo>
                    <a:pt x="4099915" y="414426"/>
                  </a:lnTo>
                  <a:lnTo>
                    <a:pt x="4099420" y="413626"/>
                  </a:lnTo>
                  <a:lnTo>
                    <a:pt x="4094518" y="408736"/>
                  </a:lnTo>
                  <a:lnTo>
                    <a:pt x="4090352" y="404571"/>
                  </a:lnTo>
                  <a:lnTo>
                    <a:pt x="4086187" y="400405"/>
                  </a:lnTo>
                  <a:lnTo>
                    <a:pt x="4086021" y="400240"/>
                  </a:lnTo>
                  <a:lnTo>
                    <a:pt x="4085806" y="400126"/>
                  </a:lnTo>
                  <a:lnTo>
                    <a:pt x="4085615" y="399986"/>
                  </a:lnTo>
                  <a:lnTo>
                    <a:pt x="4085577" y="399808"/>
                  </a:lnTo>
                  <a:lnTo>
                    <a:pt x="4085767" y="399592"/>
                  </a:lnTo>
                  <a:lnTo>
                    <a:pt x="4086009" y="399491"/>
                  </a:lnTo>
                  <a:lnTo>
                    <a:pt x="4086174" y="399326"/>
                  </a:lnTo>
                  <a:lnTo>
                    <a:pt x="4090339" y="395173"/>
                  </a:lnTo>
                  <a:lnTo>
                    <a:pt x="4094505" y="391007"/>
                  </a:lnTo>
                  <a:lnTo>
                    <a:pt x="4098658" y="386842"/>
                  </a:lnTo>
                  <a:lnTo>
                    <a:pt x="4098874" y="386638"/>
                  </a:lnTo>
                  <a:lnTo>
                    <a:pt x="4099077" y="386410"/>
                  </a:lnTo>
                  <a:lnTo>
                    <a:pt x="4099268" y="386168"/>
                  </a:lnTo>
                  <a:lnTo>
                    <a:pt x="4100004" y="385203"/>
                  </a:lnTo>
                  <a:lnTo>
                    <a:pt x="4100118" y="384162"/>
                  </a:lnTo>
                  <a:close/>
                </a:path>
                <a:path w="8163559" h="1562735">
                  <a:moveTo>
                    <a:pt x="4607992" y="1528432"/>
                  </a:moveTo>
                  <a:lnTo>
                    <a:pt x="4606798" y="1526273"/>
                  </a:lnTo>
                  <a:lnTo>
                    <a:pt x="4605871" y="1525816"/>
                  </a:lnTo>
                  <a:lnTo>
                    <a:pt x="4603801" y="1525930"/>
                  </a:lnTo>
                  <a:lnTo>
                    <a:pt x="4603204" y="1526362"/>
                  </a:lnTo>
                  <a:lnTo>
                    <a:pt x="4602632" y="1526933"/>
                  </a:lnTo>
                  <a:lnTo>
                    <a:pt x="4598428" y="1531150"/>
                  </a:lnTo>
                  <a:lnTo>
                    <a:pt x="4594225" y="1535341"/>
                  </a:lnTo>
                  <a:lnTo>
                    <a:pt x="4590008" y="1539544"/>
                  </a:lnTo>
                  <a:lnTo>
                    <a:pt x="4589843" y="1539709"/>
                  </a:lnTo>
                  <a:lnTo>
                    <a:pt x="4589678" y="1539862"/>
                  </a:lnTo>
                  <a:lnTo>
                    <a:pt x="4589399" y="1540141"/>
                  </a:lnTo>
                  <a:lnTo>
                    <a:pt x="4589208" y="1539887"/>
                  </a:lnTo>
                  <a:lnTo>
                    <a:pt x="4589081" y="1539659"/>
                  </a:lnTo>
                  <a:lnTo>
                    <a:pt x="4584763" y="1535353"/>
                  </a:lnTo>
                  <a:lnTo>
                    <a:pt x="4576496" y="1527098"/>
                  </a:lnTo>
                  <a:lnTo>
                    <a:pt x="4576280" y="1526882"/>
                  </a:lnTo>
                  <a:lnTo>
                    <a:pt x="4576076" y="1526667"/>
                  </a:lnTo>
                  <a:lnTo>
                    <a:pt x="4575835" y="1526476"/>
                  </a:lnTo>
                  <a:lnTo>
                    <a:pt x="4574984" y="1525790"/>
                  </a:lnTo>
                  <a:lnTo>
                    <a:pt x="4574006" y="1525689"/>
                  </a:lnTo>
                  <a:lnTo>
                    <a:pt x="4572051" y="1526451"/>
                  </a:lnTo>
                  <a:lnTo>
                    <a:pt x="4571416" y="1527187"/>
                  </a:lnTo>
                  <a:lnTo>
                    <a:pt x="4571149" y="1529334"/>
                  </a:lnTo>
                  <a:lnTo>
                    <a:pt x="4571504" y="1530172"/>
                  </a:lnTo>
                  <a:lnTo>
                    <a:pt x="4576457" y="1535112"/>
                  </a:lnTo>
                  <a:lnTo>
                    <a:pt x="4580661" y="1539328"/>
                  </a:lnTo>
                  <a:lnTo>
                    <a:pt x="4585043" y="1543723"/>
                  </a:lnTo>
                  <a:lnTo>
                    <a:pt x="4585284" y="1543837"/>
                  </a:lnTo>
                  <a:lnTo>
                    <a:pt x="4585563" y="1544040"/>
                  </a:lnTo>
                  <a:lnTo>
                    <a:pt x="4583658" y="1545932"/>
                  </a:lnTo>
                  <a:lnTo>
                    <a:pt x="4581918" y="1547660"/>
                  </a:lnTo>
                  <a:lnTo>
                    <a:pt x="4580191" y="1549387"/>
                  </a:lnTo>
                  <a:lnTo>
                    <a:pt x="4577486" y="1552092"/>
                  </a:lnTo>
                  <a:lnTo>
                    <a:pt x="4574768" y="1554797"/>
                  </a:lnTo>
                  <a:lnTo>
                    <a:pt x="4570857" y="1558747"/>
                  </a:lnTo>
                  <a:lnTo>
                    <a:pt x="4570971" y="1560677"/>
                  </a:lnTo>
                  <a:lnTo>
                    <a:pt x="4573486" y="1562722"/>
                  </a:lnTo>
                  <a:lnTo>
                    <a:pt x="4575022" y="1562595"/>
                  </a:lnTo>
                  <a:lnTo>
                    <a:pt x="4576203" y="1561414"/>
                  </a:lnTo>
                  <a:lnTo>
                    <a:pt x="4580471" y="1557172"/>
                  </a:lnTo>
                  <a:lnTo>
                    <a:pt x="4584725" y="1552917"/>
                  </a:lnTo>
                  <a:lnTo>
                    <a:pt x="4588980" y="1548663"/>
                  </a:lnTo>
                  <a:lnTo>
                    <a:pt x="4589145" y="1548498"/>
                  </a:lnTo>
                  <a:lnTo>
                    <a:pt x="4589323" y="1548345"/>
                  </a:lnTo>
                  <a:lnTo>
                    <a:pt x="4589564" y="1548117"/>
                  </a:lnTo>
                  <a:lnTo>
                    <a:pt x="4589742" y="1548333"/>
                  </a:lnTo>
                  <a:lnTo>
                    <a:pt x="4589881" y="1548536"/>
                  </a:lnTo>
                  <a:lnTo>
                    <a:pt x="4590046" y="1548701"/>
                  </a:lnTo>
                  <a:lnTo>
                    <a:pt x="4594187" y="1552854"/>
                  </a:lnTo>
                  <a:lnTo>
                    <a:pt x="4598327" y="1557007"/>
                  </a:lnTo>
                  <a:lnTo>
                    <a:pt x="4602467" y="1561160"/>
                  </a:lnTo>
                  <a:lnTo>
                    <a:pt x="4602721" y="1561414"/>
                  </a:lnTo>
                  <a:lnTo>
                    <a:pt x="4603000" y="1561668"/>
                  </a:lnTo>
                  <a:lnTo>
                    <a:pt x="4603305" y="1561884"/>
                  </a:lnTo>
                  <a:lnTo>
                    <a:pt x="4604169" y="1562468"/>
                  </a:lnTo>
                  <a:lnTo>
                    <a:pt x="4605109" y="1562582"/>
                  </a:lnTo>
                  <a:lnTo>
                    <a:pt x="4607026" y="1561642"/>
                  </a:lnTo>
                  <a:lnTo>
                    <a:pt x="4607585" y="1560880"/>
                  </a:lnTo>
                  <a:lnTo>
                    <a:pt x="4607687" y="1559788"/>
                  </a:lnTo>
                  <a:lnTo>
                    <a:pt x="4607788" y="1558696"/>
                  </a:lnTo>
                  <a:lnTo>
                    <a:pt x="4607293" y="1557883"/>
                  </a:lnTo>
                  <a:lnTo>
                    <a:pt x="4602391" y="1552994"/>
                  </a:lnTo>
                  <a:lnTo>
                    <a:pt x="4598225" y="1548828"/>
                  </a:lnTo>
                  <a:lnTo>
                    <a:pt x="4594060" y="1544675"/>
                  </a:lnTo>
                  <a:lnTo>
                    <a:pt x="4593895" y="1544510"/>
                  </a:lnTo>
                  <a:lnTo>
                    <a:pt x="4593679" y="1544396"/>
                  </a:lnTo>
                  <a:lnTo>
                    <a:pt x="4593488" y="1544256"/>
                  </a:lnTo>
                  <a:lnTo>
                    <a:pt x="4593450" y="1544066"/>
                  </a:lnTo>
                  <a:lnTo>
                    <a:pt x="4593641" y="1543850"/>
                  </a:lnTo>
                  <a:lnTo>
                    <a:pt x="4593882" y="1543761"/>
                  </a:lnTo>
                  <a:lnTo>
                    <a:pt x="4594047" y="1543596"/>
                  </a:lnTo>
                  <a:lnTo>
                    <a:pt x="4607877" y="1529461"/>
                  </a:lnTo>
                  <a:lnTo>
                    <a:pt x="4607992" y="1528432"/>
                  </a:lnTo>
                  <a:close/>
                </a:path>
                <a:path w="8163559" h="1562735">
                  <a:moveTo>
                    <a:pt x="4607992" y="1147000"/>
                  </a:moveTo>
                  <a:lnTo>
                    <a:pt x="4606798" y="1144854"/>
                  </a:lnTo>
                  <a:lnTo>
                    <a:pt x="4605871" y="1144397"/>
                  </a:lnTo>
                  <a:lnTo>
                    <a:pt x="4603801" y="1144511"/>
                  </a:lnTo>
                  <a:lnTo>
                    <a:pt x="4603204" y="1144943"/>
                  </a:lnTo>
                  <a:lnTo>
                    <a:pt x="4602632" y="1145514"/>
                  </a:lnTo>
                  <a:lnTo>
                    <a:pt x="4598428" y="1149718"/>
                  </a:lnTo>
                  <a:lnTo>
                    <a:pt x="4594225" y="1153922"/>
                  </a:lnTo>
                  <a:lnTo>
                    <a:pt x="4590008" y="1158125"/>
                  </a:lnTo>
                  <a:lnTo>
                    <a:pt x="4589843" y="1158290"/>
                  </a:lnTo>
                  <a:lnTo>
                    <a:pt x="4589678" y="1158443"/>
                  </a:lnTo>
                  <a:lnTo>
                    <a:pt x="4589399" y="1158709"/>
                  </a:lnTo>
                  <a:lnTo>
                    <a:pt x="4589208" y="1158468"/>
                  </a:lnTo>
                  <a:lnTo>
                    <a:pt x="4589081" y="1158240"/>
                  </a:lnTo>
                  <a:lnTo>
                    <a:pt x="4584763" y="1153934"/>
                  </a:lnTo>
                  <a:lnTo>
                    <a:pt x="4576496" y="1145679"/>
                  </a:lnTo>
                  <a:lnTo>
                    <a:pt x="4576280" y="1145463"/>
                  </a:lnTo>
                  <a:lnTo>
                    <a:pt x="4576076" y="1145247"/>
                  </a:lnTo>
                  <a:lnTo>
                    <a:pt x="4575835" y="1145057"/>
                  </a:lnTo>
                  <a:lnTo>
                    <a:pt x="4574984" y="1144358"/>
                  </a:lnTo>
                  <a:lnTo>
                    <a:pt x="4574006" y="1144270"/>
                  </a:lnTo>
                  <a:lnTo>
                    <a:pt x="4572051" y="1145032"/>
                  </a:lnTo>
                  <a:lnTo>
                    <a:pt x="4571416" y="1145768"/>
                  </a:lnTo>
                  <a:lnTo>
                    <a:pt x="4571149" y="1147914"/>
                  </a:lnTo>
                  <a:lnTo>
                    <a:pt x="4571504" y="1148753"/>
                  </a:lnTo>
                  <a:lnTo>
                    <a:pt x="4576457" y="1153693"/>
                  </a:lnTo>
                  <a:lnTo>
                    <a:pt x="4580661" y="1157909"/>
                  </a:lnTo>
                  <a:lnTo>
                    <a:pt x="4585043" y="1162304"/>
                  </a:lnTo>
                  <a:lnTo>
                    <a:pt x="4585284" y="1162418"/>
                  </a:lnTo>
                  <a:lnTo>
                    <a:pt x="4585563" y="1162621"/>
                  </a:lnTo>
                  <a:lnTo>
                    <a:pt x="4583658" y="1164513"/>
                  </a:lnTo>
                  <a:lnTo>
                    <a:pt x="4581918" y="1166228"/>
                  </a:lnTo>
                  <a:lnTo>
                    <a:pt x="4580191" y="1167955"/>
                  </a:lnTo>
                  <a:lnTo>
                    <a:pt x="4577486" y="1170673"/>
                  </a:lnTo>
                  <a:lnTo>
                    <a:pt x="4574768" y="1173365"/>
                  </a:lnTo>
                  <a:lnTo>
                    <a:pt x="4570857" y="1177328"/>
                  </a:lnTo>
                  <a:lnTo>
                    <a:pt x="4570971" y="1179258"/>
                  </a:lnTo>
                  <a:lnTo>
                    <a:pt x="4573486" y="1181303"/>
                  </a:lnTo>
                  <a:lnTo>
                    <a:pt x="4575022" y="1181176"/>
                  </a:lnTo>
                  <a:lnTo>
                    <a:pt x="4576203" y="1179995"/>
                  </a:lnTo>
                  <a:lnTo>
                    <a:pt x="4580471" y="1175753"/>
                  </a:lnTo>
                  <a:lnTo>
                    <a:pt x="4584725" y="1171498"/>
                  </a:lnTo>
                  <a:lnTo>
                    <a:pt x="4588980" y="1167244"/>
                  </a:lnTo>
                  <a:lnTo>
                    <a:pt x="4589145" y="1167079"/>
                  </a:lnTo>
                  <a:lnTo>
                    <a:pt x="4589323" y="1166926"/>
                  </a:lnTo>
                  <a:lnTo>
                    <a:pt x="4589564" y="1166698"/>
                  </a:lnTo>
                  <a:lnTo>
                    <a:pt x="4589742" y="1166914"/>
                  </a:lnTo>
                  <a:lnTo>
                    <a:pt x="4589881" y="1167117"/>
                  </a:lnTo>
                  <a:lnTo>
                    <a:pt x="4590046" y="1167282"/>
                  </a:lnTo>
                  <a:lnTo>
                    <a:pt x="4594187" y="1171435"/>
                  </a:lnTo>
                  <a:lnTo>
                    <a:pt x="4598327" y="1175588"/>
                  </a:lnTo>
                  <a:lnTo>
                    <a:pt x="4602467" y="1179741"/>
                  </a:lnTo>
                  <a:lnTo>
                    <a:pt x="4602721" y="1179995"/>
                  </a:lnTo>
                  <a:lnTo>
                    <a:pt x="4603000" y="1180249"/>
                  </a:lnTo>
                  <a:lnTo>
                    <a:pt x="4603305" y="1180452"/>
                  </a:lnTo>
                  <a:lnTo>
                    <a:pt x="4604169" y="1181049"/>
                  </a:lnTo>
                  <a:lnTo>
                    <a:pt x="4607788" y="1177264"/>
                  </a:lnTo>
                  <a:lnTo>
                    <a:pt x="4607293" y="1176464"/>
                  </a:lnTo>
                  <a:lnTo>
                    <a:pt x="4602391" y="1171575"/>
                  </a:lnTo>
                  <a:lnTo>
                    <a:pt x="4598225" y="1167409"/>
                  </a:lnTo>
                  <a:lnTo>
                    <a:pt x="4594060" y="1163256"/>
                  </a:lnTo>
                  <a:lnTo>
                    <a:pt x="4593895" y="1163078"/>
                  </a:lnTo>
                  <a:lnTo>
                    <a:pt x="4593679" y="1162977"/>
                  </a:lnTo>
                  <a:lnTo>
                    <a:pt x="4593488" y="1162837"/>
                  </a:lnTo>
                  <a:lnTo>
                    <a:pt x="4593450" y="1162646"/>
                  </a:lnTo>
                  <a:lnTo>
                    <a:pt x="4593641" y="1162431"/>
                  </a:lnTo>
                  <a:lnTo>
                    <a:pt x="4593882" y="1162342"/>
                  </a:lnTo>
                  <a:lnTo>
                    <a:pt x="4594047" y="1162177"/>
                  </a:lnTo>
                  <a:lnTo>
                    <a:pt x="4598213" y="1158011"/>
                  </a:lnTo>
                  <a:lnTo>
                    <a:pt x="4602378" y="1153858"/>
                  </a:lnTo>
                  <a:lnTo>
                    <a:pt x="4606531" y="1149692"/>
                  </a:lnTo>
                  <a:lnTo>
                    <a:pt x="4606747" y="1149477"/>
                  </a:lnTo>
                  <a:lnTo>
                    <a:pt x="4606950" y="1149261"/>
                  </a:lnTo>
                  <a:lnTo>
                    <a:pt x="4607141" y="1149019"/>
                  </a:lnTo>
                  <a:lnTo>
                    <a:pt x="4607877" y="1148041"/>
                  </a:lnTo>
                  <a:lnTo>
                    <a:pt x="4607992" y="1147000"/>
                  </a:lnTo>
                  <a:close/>
                </a:path>
                <a:path w="8163559" h="1562735">
                  <a:moveTo>
                    <a:pt x="4607992" y="765581"/>
                  </a:moveTo>
                  <a:lnTo>
                    <a:pt x="4606798" y="763422"/>
                  </a:lnTo>
                  <a:lnTo>
                    <a:pt x="4605871" y="762977"/>
                  </a:lnTo>
                  <a:lnTo>
                    <a:pt x="4603801" y="763092"/>
                  </a:lnTo>
                  <a:lnTo>
                    <a:pt x="4603204" y="763524"/>
                  </a:lnTo>
                  <a:lnTo>
                    <a:pt x="4602632" y="764095"/>
                  </a:lnTo>
                  <a:lnTo>
                    <a:pt x="4598428" y="768299"/>
                  </a:lnTo>
                  <a:lnTo>
                    <a:pt x="4594225" y="772502"/>
                  </a:lnTo>
                  <a:lnTo>
                    <a:pt x="4590008" y="776706"/>
                  </a:lnTo>
                  <a:lnTo>
                    <a:pt x="4589843" y="776871"/>
                  </a:lnTo>
                  <a:lnTo>
                    <a:pt x="4589678" y="777024"/>
                  </a:lnTo>
                  <a:lnTo>
                    <a:pt x="4589399" y="777290"/>
                  </a:lnTo>
                  <a:lnTo>
                    <a:pt x="4589208" y="777049"/>
                  </a:lnTo>
                  <a:lnTo>
                    <a:pt x="4589081" y="776820"/>
                  </a:lnTo>
                  <a:lnTo>
                    <a:pt x="4584763" y="772502"/>
                  </a:lnTo>
                  <a:lnTo>
                    <a:pt x="4576496" y="764260"/>
                  </a:lnTo>
                  <a:lnTo>
                    <a:pt x="4576280" y="764044"/>
                  </a:lnTo>
                  <a:lnTo>
                    <a:pt x="4576076" y="763816"/>
                  </a:lnTo>
                  <a:lnTo>
                    <a:pt x="4575835" y="763625"/>
                  </a:lnTo>
                  <a:lnTo>
                    <a:pt x="4574984" y="762939"/>
                  </a:lnTo>
                  <a:lnTo>
                    <a:pt x="4574006" y="762838"/>
                  </a:lnTo>
                  <a:lnTo>
                    <a:pt x="4573028" y="763219"/>
                  </a:lnTo>
                  <a:lnTo>
                    <a:pt x="4572051" y="763600"/>
                  </a:lnTo>
                  <a:lnTo>
                    <a:pt x="4571416" y="764349"/>
                  </a:lnTo>
                  <a:lnTo>
                    <a:pt x="4571149" y="766495"/>
                  </a:lnTo>
                  <a:lnTo>
                    <a:pt x="4571504" y="767321"/>
                  </a:lnTo>
                  <a:lnTo>
                    <a:pt x="4576457" y="772261"/>
                  </a:lnTo>
                  <a:lnTo>
                    <a:pt x="4580661" y="776490"/>
                  </a:lnTo>
                  <a:lnTo>
                    <a:pt x="4585043" y="780872"/>
                  </a:lnTo>
                  <a:lnTo>
                    <a:pt x="4585284" y="780999"/>
                  </a:lnTo>
                  <a:lnTo>
                    <a:pt x="4585563" y="781202"/>
                  </a:lnTo>
                  <a:lnTo>
                    <a:pt x="4583658" y="783094"/>
                  </a:lnTo>
                  <a:lnTo>
                    <a:pt x="4581918" y="784809"/>
                  </a:lnTo>
                  <a:lnTo>
                    <a:pt x="4580191" y="786536"/>
                  </a:lnTo>
                  <a:lnTo>
                    <a:pt x="4577486" y="789241"/>
                  </a:lnTo>
                  <a:lnTo>
                    <a:pt x="4574768" y="791946"/>
                  </a:lnTo>
                  <a:lnTo>
                    <a:pt x="4570857" y="795896"/>
                  </a:lnTo>
                  <a:lnTo>
                    <a:pt x="4570971" y="797839"/>
                  </a:lnTo>
                  <a:lnTo>
                    <a:pt x="4573486" y="799871"/>
                  </a:lnTo>
                  <a:lnTo>
                    <a:pt x="4575022" y="799757"/>
                  </a:lnTo>
                  <a:lnTo>
                    <a:pt x="4576203" y="798576"/>
                  </a:lnTo>
                  <a:lnTo>
                    <a:pt x="4580471" y="794321"/>
                  </a:lnTo>
                  <a:lnTo>
                    <a:pt x="4584725" y="790079"/>
                  </a:lnTo>
                  <a:lnTo>
                    <a:pt x="4588980" y="785825"/>
                  </a:lnTo>
                  <a:lnTo>
                    <a:pt x="4589145" y="785660"/>
                  </a:lnTo>
                  <a:lnTo>
                    <a:pt x="4589323" y="785507"/>
                  </a:lnTo>
                  <a:lnTo>
                    <a:pt x="4589564" y="785279"/>
                  </a:lnTo>
                  <a:lnTo>
                    <a:pt x="4589742" y="785495"/>
                  </a:lnTo>
                  <a:lnTo>
                    <a:pt x="4589881" y="785685"/>
                  </a:lnTo>
                  <a:lnTo>
                    <a:pt x="4590046" y="785863"/>
                  </a:lnTo>
                  <a:lnTo>
                    <a:pt x="4594187" y="790016"/>
                  </a:lnTo>
                  <a:lnTo>
                    <a:pt x="4598327" y="794169"/>
                  </a:lnTo>
                  <a:lnTo>
                    <a:pt x="4602467" y="798322"/>
                  </a:lnTo>
                  <a:lnTo>
                    <a:pt x="4602721" y="798576"/>
                  </a:lnTo>
                  <a:lnTo>
                    <a:pt x="4603000" y="798830"/>
                  </a:lnTo>
                  <a:lnTo>
                    <a:pt x="4603305" y="799033"/>
                  </a:lnTo>
                  <a:lnTo>
                    <a:pt x="4604169" y="799630"/>
                  </a:lnTo>
                  <a:lnTo>
                    <a:pt x="4605109" y="799731"/>
                  </a:lnTo>
                  <a:lnTo>
                    <a:pt x="4607026" y="798804"/>
                  </a:lnTo>
                  <a:lnTo>
                    <a:pt x="4607585" y="798029"/>
                  </a:lnTo>
                  <a:lnTo>
                    <a:pt x="4607687" y="796937"/>
                  </a:lnTo>
                  <a:lnTo>
                    <a:pt x="4607788" y="795845"/>
                  </a:lnTo>
                  <a:lnTo>
                    <a:pt x="4607293" y="795045"/>
                  </a:lnTo>
                  <a:lnTo>
                    <a:pt x="4602391" y="790155"/>
                  </a:lnTo>
                  <a:lnTo>
                    <a:pt x="4598225" y="785990"/>
                  </a:lnTo>
                  <a:lnTo>
                    <a:pt x="4594060" y="781824"/>
                  </a:lnTo>
                  <a:lnTo>
                    <a:pt x="4593895" y="781659"/>
                  </a:lnTo>
                  <a:lnTo>
                    <a:pt x="4593679" y="781545"/>
                  </a:lnTo>
                  <a:lnTo>
                    <a:pt x="4593488" y="781418"/>
                  </a:lnTo>
                  <a:lnTo>
                    <a:pt x="4593450" y="781227"/>
                  </a:lnTo>
                  <a:lnTo>
                    <a:pt x="4593641" y="781011"/>
                  </a:lnTo>
                  <a:lnTo>
                    <a:pt x="4593882" y="780910"/>
                  </a:lnTo>
                  <a:lnTo>
                    <a:pt x="4594047" y="780757"/>
                  </a:lnTo>
                  <a:lnTo>
                    <a:pt x="4598213" y="776592"/>
                  </a:lnTo>
                  <a:lnTo>
                    <a:pt x="4602378" y="772426"/>
                  </a:lnTo>
                  <a:lnTo>
                    <a:pt x="4606531" y="768273"/>
                  </a:lnTo>
                  <a:lnTo>
                    <a:pt x="4606747" y="768057"/>
                  </a:lnTo>
                  <a:lnTo>
                    <a:pt x="4606950" y="767829"/>
                  </a:lnTo>
                  <a:lnTo>
                    <a:pt x="4607141" y="767588"/>
                  </a:lnTo>
                  <a:lnTo>
                    <a:pt x="4607877" y="766622"/>
                  </a:lnTo>
                  <a:lnTo>
                    <a:pt x="4607992" y="765581"/>
                  </a:lnTo>
                  <a:close/>
                </a:path>
                <a:path w="8163559" h="1562735">
                  <a:moveTo>
                    <a:pt x="4607992" y="384162"/>
                  </a:moveTo>
                  <a:lnTo>
                    <a:pt x="4606798" y="382003"/>
                  </a:lnTo>
                  <a:lnTo>
                    <a:pt x="4605871" y="381558"/>
                  </a:lnTo>
                  <a:lnTo>
                    <a:pt x="4603801" y="381673"/>
                  </a:lnTo>
                  <a:lnTo>
                    <a:pt x="4603204" y="382104"/>
                  </a:lnTo>
                  <a:lnTo>
                    <a:pt x="4602632" y="382676"/>
                  </a:lnTo>
                  <a:lnTo>
                    <a:pt x="4598428" y="386880"/>
                  </a:lnTo>
                  <a:lnTo>
                    <a:pt x="4594225" y="391083"/>
                  </a:lnTo>
                  <a:lnTo>
                    <a:pt x="4590008" y="395287"/>
                  </a:lnTo>
                  <a:lnTo>
                    <a:pt x="4589843" y="395452"/>
                  </a:lnTo>
                  <a:lnTo>
                    <a:pt x="4589678" y="395605"/>
                  </a:lnTo>
                  <a:lnTo>
                    <a:pt x="4589399" y="395871"/>
                  </a:lnTo>
                  <a:lnTo>
                    <a:pt x="4589208" y="395630"/>
                  </a:lnTo>
                  <a:lnTo>
                    <a:pt x="4589081" y="395401"/>
                  </a:lnTo>
                  <a:lnTo>
                    <a:pt x="4584763" y="391083"/>
                  </a:lnTo>
                  <a:lnTo>
                    <a:pt x="4576496" y="382841"/>
                  </a:lnTo>
                  <a:lnTo>
                    <a:pt x="4576280" y="382625"/>
                  </a:lnTo>
                  <a:lnTo>
                    <a:pt x="4576076" y="382397"/>
                  </a:lnTo>
                  <a:lnTo>
                    <a:pt x="4575835" y="382206"/>
                  </a:lnTo>
                  <a:lnTo>
                    <a:pt x="4574984" y="381520"/>
                  </a:lnTo>
                  <a:lnTo>
                    <a:pt x="4574006" y="381419"/>
                  </a:lnTo>
                  <a:lnTo>
                    <a:pt x="4572051" y="382181"/>
                  </a:lnTo>
                  <a:lnTo>
                    <a:pt x="4571416" y="382930"/>
                  </a:lnTo>
                  <a:lnTo>
                    <a:pt x="4571149" y="385076"/>
                  </a:lnTo>
                  <a:lnTo>
                    <a:pt x="4571504" y="385902"/>
                  </a:lnTo>
                  <a:lnTo>
                    <a:pt x="4576457" y="390842"/>
                  </a:lnTo>
                  <a:lnTo>
                    <a:pt x="4580661" y="395071"/>
                  </a:lnTo>
                  <a:lnTo>
                    <a:pt x="4585043" y="399453"/>
                  </a:lnTo>
                  <a:lnTo>
                    <a:pt x="4585284" y="399580"/>
                  </a:lnTo>
                  <a:lnTo>
                    <a:pt x="4585563" y="399783"/>
                  </a:lnTo>
                  <a:lnTo>
                    <a:pt x="4583658" y="401675"/>
                  </a:lnTo>
                  <a:lnTo>
                    <a:pt x="4581918" y="403390"/>
                  </a:lnTo>
                  <a:lnTo>
                    <a:pt x="4580191" y="405117"/>
                  </a:lnTo>
                  <a:lnTo>
                    <a:pt x="4577486" y="407822"/>
                  </a:lnTo>
                  <a:lnTo>
                    <a:pt x="4574768" y="410527"/>
                  </a:lnTo>
                  <a:lnTo>
                    <a:pt x="4570857" y="414477"/>
                  </a:lnTo>
                  <a:lnTo>
                    <a:pt x="4570971" y="416420"/>
                  </a:lnTo>
                  <a:lnTo>
                    <a:pt x="4573486" y="418452"/>
                  </a:lnTo>
                  <a:lnTo>
                    <a:pt x="4575022" y="418338"/>
                  </a:lnTo>
                  <a:lnTo>
                    <a:pt x="4576203" y="417156"/>
                  </a:lnTo>
                  <a:lnTo>
                    <a:pt x="4580471" y="412902"/>
                  </a:lnTo>
                  <a:lnTo>
                    <a:pt x="4584725" y="408660"/>
                  </a:lnTo>
                  <a:lnTo>
                    <a:pt x="4588980" y="404406"/>
                  </a:lnTo>
                  <a:lnTo>
                    <a:pt x="4589145" y="404241"/>
                  </a:lnTo>
                  <a:lnTo>
                    <a:pt x="4589323" y="404088"/>
                  </a:lnTo>
                  <a:lnTo>
                    <a:pt x="4589564" y="403847"/>
                  </a:lnTo>
                  <a:lnTo>
                    <a:pt x="4589742" y="404075"/>
                  </a:lnTo>
                  <a:lnTo>
                    <a:pt x="4589881" y="404266"/>
                  </a:lnTo>
                  <a:lnTo>
                    <a:pt x="4590046" y="404431"/>
                  </a:lnTo>
                  <a:lnTo>
                    <a:pt x="4594187" y="408597"/>
                  </a:lnTo>
                  <a:lnTo>
                    <a:pt x="4598327" y="412750"/>
                  </a:lnTo>
                  <a:lnTo>
                    <a:pt x="4602467" y="416890"/>
                  </a:lnTo>
                  <a:lnTo>
                    <a:pt x="4602721" y="417156"/>
                  </a:lnTo>
                  <a:lnTo>
                    <a:pt x="4603000" y="417410"/>
                  </a:lnTo>
                  <a:lnTo>
                    <a:pt x="4603305" y="417614"/>
                  </a:lnTo>
                  <a:lnTo>
                    <a:pt x="4604169" y="418211"/>
                  </a:lnTo>
                  <a:lnTo>
                    <a:pt x="4605109" y="418312"/>
                  </a:lnTo>
                  <a:lnTo>
                    <a:pt x="4607026" y="417385"/>
                  </a:lnTo>
                  <a:lnTo>
                    <a:pt x="4607585" y="416610"/>
                  </a:lnTo>
                  <a:lnTo>
                    <a:pt x="4607687" y="415518"/>
                  </a:lnTo>
                  <a:lnTo>
                    <a:pt x="4607788" y="414426"/>
                  </a:lnTo>
                  <a:lnTo>
                    <a:pt x="4607293" y="413626"/>
                  </a:lnTo>
                  <a:lnTo>
                    <a:pt x="4602391" y="408736"/>
                  </a:lnTo>
                  <a:lnTo>
                    <a:pt x="4598225" y="404571"/>
                  </a:lnTo>
                  <a:lnTo>
                    <a:pt x="4594060" y="400405"/>
                  </a:lnTo>
                  <a:lnTo>
                    <a:pt x="4593895" y="400240"/>
                  </a:lnTo>
                  <a:lnTo>
                    <a:pt x="4593679" y="400126"/>
                  </a:lnTo>
                  <a:lnTo>
                    <a:pt x="4593488" y="399986"/>
                  </a:lnTo>
                  <a:lnTo>
                    <a:pt x="4593450" y="399808"/>
                  </a:lnTo>
                  <a:lnTo>
                    <a:pt x="4593641" y="399592"/>
                  </a:lnTo>
                  <a:lnTo>
                    <a:pt x="4593882" y="399491"/>
                  </a:lnTo>
                  <a:lnTo>
                    <a:pt x="4594047" y="399326"/>
                  </a:lnTo>
                  <a:lnTo>
                    <a:pt x="4598213" y="395173"/>
                  </a:lnTo>
                  <a:lnTo>
                    <a:pt x="4602378" y="391007"/>
                  </a:lnTo>
                  <a:lnTo>
                    <a:pt x="4606531" y="386842"/>
                  </a:lnTo>
                  <a:lnTo>
                    <a:pt x="4606747" y="386638"/>
                  </a:lnTo>
                  <a:lnTo>
                    <a:pt x="4606950" y="386410"/>
                  </a:lnTo>
                  <a:lnTo>
                    <a:pt x="4607141" y="386168"/>
                  </a:lnTo>
                  <a:lnTo>
                    <a:pt x="4607877" y="385203"/>
                  </a:lnTo>
                  <a:lnTo>
                    <a:pt x="4607992" y="384162"/>
                  </a:lnTo>
                  <a:close/>
                </a:path>
                <a:path w="8163559" h="1562735">
                  <a:moveTo>
                    <a:pt x="5115865" y="1528432"/>
                  </a:moveTo>
                  <a:lnTo>
                    <a:pt x="5114671" y="1526273"/>
                  </a:lnTo>
                  <a:lnTo>
                    <a:pt x="5113744" y="1525816"/>
                  </a:lnTo>
                  <a:lnTo>
                    <a:pt x="5111674" y="1525930"/>
                  </a:lnTo>
                  <a:lnTo>
                    <a:pt x="5111077" y="1526362"/>
                  </a:lnTo>
                  <a:lnTo>
                    <a:pt x="5110505" y="1526933"/>
                  </a:lnTo>
                  <a:lnTo>
                    <a:pt x="5106301" y="1531150"/>
                  </a:lnTo>
                  <a:lnTo>
                    <a:pt x="5102098" y="1535341"/>
                  </a:lnTo>
                  <a:lnTo>
                    <a:pt x="5097881" y="1539544"/>
                  </a:lnTo>
                  <a:lnTo>
                    <a:pt x="5097716" y="1539709"/>
                  </a:lnTo>
                  <a:lnTo>
                    <a:pt x="5097551" y="1539862"/>
                  </a:lnTo>
                  <a:lnTo>
                    <a:pt x="5097272" y="1540141"/>
                  </a:lnTo>
                  <a:lnTo>
                    <a:pt x="5097081" y="1539887"/>
                  </a:lnTo>
                  <a:lnTo>
                    <a:pt x="5096954" y="1539659"/>
                  </a:lnTo>
                  <a:lnTo>
                    <a:pt x="5096776" y="1539481"/>
                  </a:lnTo>
                  <a:lnTo>
                    <a:pt x="5092636" y="1535353"/>
                  </a:lnTo>
                  <a:lnTo>
                    <a:pt x="5084153" y="1526882"/>
                  </a:lnTo>
                  <a:lnTo>
                    <a:pt x="5083949" y="1526667"/>
                  </a:lnTo>
                  <a:lnTo>
                    <a:pt x="5083708" y="1526476"/>
                  </a:lnTo>
                  <a:lnTo>
                    <a:pt x="5082857" y="1525790"/>
                  </a:lnTo>
                  <a:lnTo>
                    <a:pt x="5081879" y="1525689"/>
                  </a:lnTo>
                  <a:lnTo>
                    <a:pt x="5079924" y="1526451"/>
                  </a:lnTo>
                  <a:lnTo>
                    <a:pt x="5079289" y="1527187"/>
                  </a:lnTo>
                  <a:lnTo>
                    <a:pt x="5079149" y="1528292"/>
                  </a:lnTo>
                  <a:lnTo>
                    <a:pt x="5079022" y="1529334"/>
                  </a:lnTo>
                  <a:lnTo>
                    <a:pt x="5079377" y="1530172"/>
                  </a:lnTo>
                  <a:lnTo>
                    <a:pt x="5084330" y="1535112"/>
                  </a:lnTo>
                  <a:lnTo>
                    <a:pt x="5088534" y="1539328"/>
                  </a:lnTo>
                  <a:lnTo>
                    <a:pt x="5092916" y="1543723"/>
                  </a:lnTo>
                  <a:lnTo>
                    <a:pt x="5093157" y="1543837"/>
                  </a:lnTo>
                  <a:lnTo>
                    <a:pt x="5093436" y="1544040"/>
                  </a:lnTo>
                  <a:lnTo>
                    <a:pt x="5091531" y="1545932"/>
                  </a:lnTo>
                  <a:lnTo>
                    <a:pt x="5089791" y="1547660"/>
                  </a:lnTo>
                  <a:lnTo>
                    <a:pt x="5088064" y="1549387"/>
                  </a:lnTo>
                  <a:lnTo>
                    <a:pt x="5085359" y="1552092"/>
                  </a:lnTo>
                  <a:lnTo>
                    <a:pt x="5082641" y="1554797"/>
                  </a:lnTo>
                  <a:lnTo>
                    <a:pt x="5078730" y="1558747"/>
                  </a:lnTo>
                  <a:lnTo>
                    <a:pt x="5078844" y="1560677"/>
                  </a:lnTo>
                  <a:lnTo>
                    <a:pt x="5081359" y="1562722"/>
                  </a:lnTo>
                  <a:lnTo>
                    <a:pt x="5082895" y="1562595"/>
                  </a:lnTo>
                  <a:lnTo>
                    <a:pt x="5084076" y="1561414"/>
                  </a:lnTo>
                  <a:lnTo>
                    <a:pt x="5088344" y="1557172"/>
                  </a:lnTo>
                  <a:lnTo>
                    <a:pt x="5092598" y="1552917"/>
                  </a:lnTo>
                  <a:lnTo>
                    <a:pt x="5096853" y="1548663"/>
                  </a:lnTo>
                  <a:lnTo>
                    <a:pt x="5097018" y="1548498"/>
                  </a:lnTo>
                  <a:lnTo>
                    <a:pt x="5097196" y="1548345"/>
                  </a:lnTo>
                  <a:lnTo>
                    <a:pt x="5097437" y="1548117"/>
                  </a:lnTo>
                  <a:lnTo>
                    <a:pt x="5097615" y="1548333"/>
                  </a:lnTo>
                  <a:lnTo>
                    <a:pt x="5097754" y="1548536"/>
                  </a:lnTo>
                  <a:lnTo>
                    <a:pt x="5097919" y="1548701"/>
                  </a:lnTo>
                  <a:lnTo>
                    <a:pt x="5102060" y="1552854"/>
                  </a:lnTo>
                  <a:lnTo>
                    <a:pt x="5106200" y="1557007"/>
                  </a:lnTo>
                  <a:lnTo>
                    <a:pt x="5110340" y="1561160"/>
                  </a:lnTo>
                  <a:lnTo>
                    <a:pt x="5110594" y="1561414"/>
                  </a:lnTo>
                  <a:lnTo>
                    <a:pt x="5110873" y="1561668"/>
                  </a:lnTo>
                  <a:lnTo>
                    <a:pt x="5111178" y="1561884"/>
                  </a:lnTo>
                  <a:lnTo>
                    <a:pt x="5112042" y="1562468"/>
                  </a:lnTo>
                  <a:lnTo>
                    <a:pt x="5112982" y="1562582"/>
                  </a:lnTo>
                  <a:lnTo>
                    <a:pt x="5113934" y="1562112"/>
                  </a:lnTo>
                  <a:lnTo>
                    <a:pt x="5114899" y="1561642"/>
                  </a:lnTo>
                  <a:lnTo>
                    <a:pt x="5115458" y="1560880"/>
                  </a:lnTo>
                  <a:lnTo>
                    <a:pt x="5115560" y="1559788"/>
                  </a:lnTo>
                  <a:lnTo>
                    <a:pt x="5115661" y="1558696"/>
                  </a:lnTo>
                  <a:lnTo>
                    <a:pt x="5115166" y="1557883"/>
                  </a:lnTo>
                  <a:lnTo>
                    <a:pt x="5110264" y="1552994"/>
                  </a:lnTo>
                  <a:lnTo>
                    <a:pt x="5106098" y="1548828"/>
                  </a:lnTo>
                  <a:lnTo>
                    <a:pt x="5101933" y="1544675"/>
                  </a:lnTo>
                  <a:lnTo>
                    <a:pt x="5101768" y="1544510"/>
                  </a:lnTo>
                  <a:lnTo>
                    <a:pt x="5101552" y="1544396"/>
                  </a:lnTo>
                  <a:lnTo>
                    <a:pt x="5101361" y="1544256"/>
                  </a:lnTo>
                  <a:lnTo>
                    <a:pt x="5101323" y="1544066"/>
                  </a:lnTo>
                  <a:lnTo>
                    <a:pt x="5101514" y="1543850"/>
                  </a:lnTo>
                  <a:lnTo>
                    <a:pt x="5101755" y="1543761"/>
                  </a:lnTo>
                  <a:lnTo>
                    <a:pt x="5101920" y="1543596"/>
                  </a:lnTo>
                  <a:lnTo>
                    <a:pt x="5115750" y="1529461"/>
                  </a:lnTo>
                  <a:lnTo>
                    <a:pt x="5115865" y="1528432"/>
                  </a:lnTo>
                  <a:close/>
                </a:path>
                <a:path w="8163559" h="1562735">
                  <a:moveTo>
                    <a:pt x="5115865" y="1147000"/>
                  </a:moveTo>
                  <a:lnTo>
                    <a:pt x="5114671" y="1144854"/>
                  </a:lnTo>
                  <a:lnTo>
                    <a:pt x="5113744" y="1144397"/>
                  </a:lnTo>
                  <a:lnTo>
                    <a:pt x="5111674" y="1144511"/>
                  </a:lnTo>
                  <a:lnTo>
                    <a:pt x="5111077" y="1144943"/>
                  </a:lnTo>
                  <a:lnTo>
                    <a:pt x="5110505" y="1145514"/>
                  </a:lnTo>
                  <a:lnTo>
                    <a:pt x="5106301" y="1149718"/>
                  </a:lnTo>
                  <a:lnTo>
                    <a:pt x="5102098" y="1153922"/>
                  </a:lnTo>
                  <a:lnTo>
                    <a:pt x="5097881" y="1158125"/>
                  </a:lnTo>
                  <a:lnTo>
                    <a:pt x="5097716" y="1158290"/>
                  </a:lnTo>
                  <a:lnTo>
                    <a:pt x="5097551" y="1158443"/>
                  </a:lnTo>
                  <a:lnTo>
                    <a:pt x="5097272" y="1158709"/>
                  </a:lnTo>
                  <a:lnTo>
                    <a:pt x="5097081" y="1158468"/>
                  </a:lnTo>
                  <a:lnTo>
                    <a:pt x="5096954" y="1158240"/>
                  </a:lnTo>
                  <a:lnTo>
                    <a:pt x="5092636" y="1153934"/>
                  </a:lnTo>
                  <a:lnTo>
                    <a:pt x="5084153" y="1145463"/>
                  </a:lnTo>
                  <a:lnTo>
                    <a:pt x="5083949" y="1145247"/>
                  </a:lnTo>
                  <a:lnTo>
                    <a:pt x="5083708" y="1145057"/>
                  </a:lnTo>
                  <a:lnTo>
                    <a:pt x="5082857" y="1144358"/>
                  </a:lnTo>
                  <a:lnTo>
                    <a:pt x="5079022" y="1147914"/>
                  </a:lnTo>
                  <a:lnTo>
                    <a:pt x="5079377" y="1148753"/>
                  </a:lnTo>
                  <a:lnTo>
                    <a:pt x="5084330" y="1153693"/>
                  </a:lnTo>
                  <a:lnTo>
                    <a:pt x="5088534" y="1157909"/>
                  </a:lnTo>
                  <a:lnTo>
                    <a:pt x="5092916" y="1162304"/>
                  </a:lnTo>
                  <a:lnTo>
                    <a:pt x="5093157" y="1162418"/>
                  </a:lnTo>
                  <a:lnTo>
                    <a:pt x="5093436" y="1162621"/>
                  </a:lnTo>
                  <a:lnTo>
                    <a:pt x="5091531" y="1164513"/>
                  </a:lnTo>
                  <a:lnTo>
                    <a:pt x="5089791" y="1166228"/>
                  </a:lnTo>
                  <a:lnTo>
                    <a:pt x="5088064" y="1167955"/>
                  </a:lnTo>
                  <a:lnTo>
                    <a:pt x="5085359" y="1170673"/>
                  </a:lnTo>
                  <a:lnTo>
                    <a:pt x="5082641" y="1173365"/>
                  </a:lnTo>
                  <a:lnTo>
                    <a:pt x="5078730" y="1177328"/>
                  </a:lnTo>
                  <a:lnTo>
                    <a:pt x="5078844" y="1179258"/>
                  </a:lnTo>
                  <a:lnTo>
                    <a:pt x="5081359" y="1181303"/>
                  </a:lnTo>
                  <a:lnTo>
                    <a:pt x="5082895" y="1181176"/>
                  </a:lnTo>
                  <a:lnTo>
                    <a:pt x="5084076" y="1179995"/>
                  </a:lnTo>
                  <a:lnTo>
                    <a:pt x="5088344" y="1175753"/>
                  </a:lnTo>
                  <a:lnTo>
                    <a:pt x="5092598" y="1171498"/>
                  </a:lnTo>
                  <a:lnTo>
                    <a:pt x="5096853" y="1167244"/>
                  </a:lnTo>
                  <a:lnTo>
                    <a:pt x="5097018" y="1167079"/>
                  </a:lnTo>
                  <a:lnTo>
                    <a:pt x="5097196" y="1166926"/>
                  </a:lnTo>
                  <a:lnTo>
                    <a:pt x="5097437" y="1166698"/>
                  </a:lnTo>
                  <a:lnTo>
                    <a:pt x="5097615" y="1166914"/>
                  </a:lnTo>
                  <a:lnTo>
                    <a:pt x="5097754" y="1167117"/>
                  </a:lnTo>
                  <a:lnTo>
                    <a:pt x="5097919" y="1167282"/>
                  </a:lnTo>
                  <a:lnTo>
                    <a:pt x="5102060" y="1171435"/>
                  </a:lnTo>
                  <a:lnTo>
                    <a:pt x="5106200" y="1175588"/>
                  </a:lnTo>
                  <a:lnTo>
                    <a:pt x="5110340" y="1179741"/>
                  </a:lnTo>
                  <a:lnTo>
                    <a:pt x="5110594" y="1179995"/>
                  </a:lnTo>
                  <a:lnTo>
                    <a:pt x="5110873" y="1180249"/>
                  </a:lnTo>
                  <a:lnTo>
                    <a:pt x="5111178" y="1180452"/>
                  </a:lnTo>
                  <a:lnTo>
                    <a:pt x="5112042" y="1181049"/>
                  </a:lnTo>
                  <a:lnTo>
                    <a:pt x="5115661" y="1177264"/>
                  </a:lnTo>
                  <a:lnTo>
                    <a:pt x="5115166" y="1176464"/>
                  </a:lnTo>
                  <a:lnTo>
                    <a:pt x="5110264" y="1171575"/>
                  </a:lnTo>
                  <a:lnTo>
                    <a:pt x="5106098" y="1167409"/>
                  </a:lnTo>
                  <a:lnTo>
                    <a:pt x="5101933" y="1163256"/>
                  </a:lnTo>
                  <a:lnTo>
                    <a:pt x="5101768" y="1163078"/>
                  </a:lnTo>
                  <a:lnTo>
                    <a:pt x="5101552" y="1162977"/>
                  </a:lnTo>
                  <a:lnTo>
                    <a:pt x="5101361" y="1162837"/>
                  </a:lnTo>
                  <a:lnTo>
                    <a:pt x="5101323" y="1162646"/>
                  </a:lnTo>
                  <a:lnTo>
                    <a:pt x="5101514" y="1162431"/>
                  </a:lnTo>
                  <a:lnTo>
                    <a:pt x="5101755" y="1162342"/>
                  </a:lnTo>
                  <a:lnTo>
                    <a:pt x="5101920" y="1162177"/>
                  </a:lnTo>
                  <a:lnTo>
                    <a:pt x="5106086" y="1158011"/>
                  </a:lnTo>
                  <a:lnTo>
                    <a:pt x="5110251" y="1153858"/>
                  </a:lnTo>
                  <a:lnTo>
                    <a:pt x="5114620" y="1149477"/>
                  </a:lnTo>
                  <a:lnTo>
                    <a:pt x="5114823" y="1149261"/>
                  </a:lnTo>
                  <a:lnTo>
                    <a:pt x="5115014" y="1149019"/>
                  </a:lnTo>
                  <a:lnTo>
                    <a:pt x="5115750" y="1148041"/>
                  </a:lnTo>
                  <a:lnTo>
                    <a:pt x="5115865" y="1147000"/>
                  </a:lnTo>
                  <a:close/>
                </a:path>
                <a:path w="8163559" h="1562735">
                  <a:moveTo>
                    <a:pt x="5115865" y="765581"/>
                  </a:moveTo>
                  <a:lnTo>
                    <a:pt x="5114671" y="763422"/>
                  </a:lnTo>
                  <a:lnTo>
                    <a:pt x="5113744" y="762977"/>
                  </a:lnTo>
                  <a:lnTo>
                    <a:pt x="5111674" y="763092"/>
                  </a:lnTo>
                  <a:lnTo>
                    <a:pt x="5111077" y="763524"/>
                  </a:lnTo>
                  <a:lnTo>
                    <a:pt x="5110505" y="764095"/>
                  </a:lnTo>
                  <a:lnTo>
                    <a:pt x="5106301" y="768299"/>
                  </a:lnTo>
                  <a:lnTo>
                    <a:pt x="5102098" y="772502"/>
                  </a:lnTo>
                  <a:lnTo>
                    <a:pt x="5097881" y="776706"/>
                  </a:lnTo>
                  <a:lnTo>
                    <a:pt x="5097716" y="776871"/>
                  </a:lnTo>
                  <a:lnTo>
                    <a:pt x="5097551" y="777024"/>
                  </a:lnTo>
                  <a:lnTo>
                    <a:pt x="5097272" y="777290"/>
                  </a:lnTo>
                  <a:lnTo>
                    <a:pt x="5097081" y="777049"/>
                  </a:lnTo>
                  <a:lnTo>
                    <a:pt x="5096954" y="776820"/>
                  </a:lnTo>
                  <a:lnTo>
                    <a:pt x="5096776" y="776643"/>
                  </a:lnTo>
                  <a:lnTo>
                    <a:pt x="5092636" y="772502"/>
                  </a:lnTo>
                  <a:lnTo>
                    <a:pt x="5084153" y="764044"/>
                  </a:lnTo>
                  <a:lnTo>
                    <a:pt x="5083949" y="763816"/>
                  </a:lnTo>
                  <a:lnTo>
                    <a:pt x="5083708" y="763625"/>
                  </a:lnTo>
                  <a:lnTo>
                    <a:pt x="5082857" y="762939"/>
                  </a:lnTo>
                  <a:lnTo>
                    <a:pt x="5081879" y="762838"/>
                  </a:lnTo>
                  <a:lnTo>
                    <a:pt x="5080901" y="763219"/>
                  </a:lnTo>
                  <a:lnTo>
                    <a:pt x="5079924" y="763600"/>
                  </a:lnTo>
                  <a:lnTo>
                    <a:pt x="5079289" y="764349"/>
                  </a:lnTo>
                  <a:lnTo>
                    <a:pt x="5079149" y="765454"/>
                  </a:lnTo>
                  <a:lnTo>
                    <a:pt x="5079022" y="766495"/>
                  </a:lnTo>
                  <a:lnTo>
                    <a:pt x="5079377" y="767321"/>
                  </a:lnTo>
                  <a:lnTo>
                    <a:pt x="5084330" y="772261"/>
                  </a:lnTo>
                  <a:lnTo>
                    <a:pt x="5088534" y="776490"/>
                  </a:lnTo>
                  <a:lnTo>
                    <a:pt x="5092738" y="780694"/>
                  </a:lnTo>
                  <a:lnTo>
                    <a:pt x="5092916" y="780872"/>
                  </a:lnTo>
                  <a:lnTo>
                    <a:pt x="5093157" y="780999"/>
                  </a:lnTo>
                  <a:lnTo>
                    <a:pt x="5093436" y="781202"/>
                  </a:lnTo>
                  <a:lnTo>
                    <a:pt x="5091531" y="783094"/>
                  </a:lnTo>
                  <a:lnTo>
                    <a:pt x="5089791" y="784809"/>
                  </a:lnTo>
                  <a:lnTo>
                    <a:pt x="5088064" y="786536"/>
                  </a:lnTo>
                  <a:lnTo>
                    <a:pt x="5085359" y="789241"/>
                  </a:lnTo>
                  <a:lnTo>
                    <a:pt x="5082641" y="791946"/>
                  </a:lnTo>
                  <a:lnTo>
                    <a:pt x="5078730" y="795896"/>
                  </a:lnTo>
                  <a:lnTo>
                    <a:pt x="5078844" y="797839"/>
                  </a:lnTo>
                  <a:lnTo>
                    <a:pt x="5081359" y="799871"/>
                  </a:lnTo>
                  <a:lnTo>
                    <a:pt x="5082895" y="799757"/>
                  </a:lnTo>
                  <a:lnTo>
                    <a:pt x="5084076" y="798576"/>
                  </a:lnTo>
                  <a:lnTo>
                    <a:pt x="5088344" y="794321"/>
                  </a:lnTo>
                  <a:lnTo>
                    <a:pt x="5092598" y="790079"/>
                  </a:lnTo>
                  <a:lnTo>
                    <a:pt x="5096853" y="785825"/>
                  </a:lnTo>
                  <a:lnTo>
                    <a:pt x="5097018" y="785660"/>
                  </a:lnTo>
                  <a:lnTo>
                    <a:pt x="5097196" y="785507"/>
                  </a:lnTo>
                  <a:lnTo>
                    <a:pt x="5097437" y="785279"/>
                  </a:lnTo>
                  <a:lnTo>
                    <a:pt x="5097615" y="785495"/>
                  </a:lnTo>
                  <a:lnTo>
                    <a:pt x="5097754" y="785685"/>
                  </a:lnTo>
                  <a:lnTo>
                    <a:pt x="5097919" y="785863"/>
                  </a:lnTo>
                  <a:lnTo>
                    <a:pt x="5102060" y="790016"/>
                  </a:lnTo>
                  <a:lnTo>
                    <a:pt x="5106200" y="794169"/>
                  </a:lnTo>
                  <a:lnTo>
                    <a:pt x="5110340" y="798322"/>
                  </a:lnTo>
                  <a:lnTo>
                    <a:pt x="5110594" y="798576"/>
                  </a:lnTo>
                  <a:lnTo>
                    <a:pt x="5110873" y="798830"/>
                  </a:lnTo>
                  <a:lnTo>
                    <a:pt x="5111178" y="799033"/>
                  </a:lnTo>
                  <a:lnTo>
                    <a:pt x="5112042" y="799630"/>
                  </a:lnTo>
                  <a:lnTo>
                    <a:pt x="5112982" y="799731"/>
                  </a:lnTo>
                  <a:lnTo>
                    <a:pt x="5114899" y="798804"/>
                  </a:lnTo>
                  <a:lnTo>
                    <a:pt x="5115458" y="798029"/>
                  </a:lnTo>
                  <a:lnTo>
                    <a:pt x="5115560" y="796937"/>
                  </a:lnTo>
                  <a:lnTo>
                    <a:pt x="5115661" y="795845"/>
                  </a:lnTo>
                  <a:lnTo>
                    <a:pt x="5115166" y="795045"/>
                  </a:lnTo>
                  <a:lnTo>
                    <a:pt x="5110264" y="790155"/>
                  </a:lnTo>
                  <a:lnTo>
                    <a:pt x="5106098" y="785990"/>
                  </a:lnTo>
                  <a:lnTo>
                    <a:pt x="5101933" y="781824"/>
                  </a:lnTo>
                  <a:lnTo>
                    <a:pt x="5101768" y="781659"/>
                  </a:lnTo>
                  <a:lnTo>
                    <a:pt x="5101552" y="781545"/>
                  </a:lnTo>
                  <a:lnTo>
                    <a:pt x="5101361" y="781418"/>
                  </a:lnTo>
                  <a:lnTo>
                    <a:pt x="5101323" y="781227"/>
                  </a:lnTo>
                  <a:lnTo>
                    <a:pt x="5101514" y="781011"/>
                  </a:lnTo>
                  <a:lnTo>
                    <a:pt x="5101755" y="780910"/>
                  </a:lnTo>
                  <a:lnTo>
                    <a:pt x="5101920" y="780757"/>
                  </a:lnTo>
                  <a:lnTo>
                    <a:pt x="5106086" y="776592"/>
                  </a:lnTo>
                  <a:lnTo>
                    <a:pt x="5110251" y="772426"/>
                  </a:lnTo>
                  <a:lnTo>
                    <a:pt x="5114404" y="768273"/>
                  </a:lnTo>
                  <a:lnTo>
                    <a:pt x="5114620" y="768057"/>
                  </a:lnTo>
                  <a:lnTo>
                    <a:pt x="5114823" y="767829"/>
                  </a:lnTo>
                  <a:lnTo>
                    <a:pt x="5115014" y="767588"/>
                  </a:lnTo>
                  <a:lnTo>
                    <a:pt x="5115750" y="766622"/>
                  </a:lnTo>
                  <a:lnTo>
                    <a:pt x="5115865" y="765581"/>
                  </a:lnTo>
                  <a:close/>
                </a:path>
                <a:path w="8163559" h="1562735">
                  <a:moveTo>
                    <a:pt x="5115865" y="384162"/>
                  </a:moveTo>
                  <a:lnTo>
                    <a:pt x="5114671" y="382003"/>
                  </a:lnTo>
                  <a:lnTo>
                    <a:pt x="5113744" y="381558"/>
                  </a:lnTo>
                  <a:lnTo>
                    <a:pt x="5111674" y="381673"/>
                  </a:lnTo>
                  <a:lnTo>
                    <a:pt x="5111077" y="382104"/>
                  </a:lnTo>
                  <a:lnTo>
                    <a:pt x="5110505" y="382676"/>
                  </a:lnTo>
                  <a:lnTo>
                    <a:pt x="5106301" y="386880"/>
                  </a:lnTo>
                  <a:lnTo>
                    <a:pt x="5102098" y="391083"/>
                  </a:lnTo>
                  <a:lnTo>
                    <a:pt x="5097881" y="395287"/>
                  </a:lnTo>
                  <a:lnTo>
                    <a:pt x="5097716" y="395452"/>
                  </a:lnTo>
                  <a:lnTo>
                    <a:pt x="5097551" y="395605"/>
                  </a:lnTo>
                  <a:lnTo>
                    <a:pt x="5097272" y="395871"/>
                  </a:lnTo>
                  <a:lnTo>
                    <a:pt x="5097081" y="395630"/>
                  </a:lnTo>
                  <a:lnTo>
                    <a:pt x="5096954" y="395401"/>
                  </a:lnTo>
                  <a:lnTo>
                    <a:pt x="5092636" y="391083"/>
                  </a:lnTo>
                  <a:lnTo>
                    <a:pt x="5084153" y="382625"/>
                  </a:lnTo>
                  <a:lnTo>
                    <a:pt x="5083949" y="382397"/>
                  </a:lnTo>
                  <a:lnTo>
                    <a:pt x="5083708" y="382206"/>
                  </a:lnTo>
                  <a:lnTo>
                    <a:pt x="5082857" y="381520"/>
                  </a:lnTo>
                  <a:lnTo>
                    <a:pt x="5081879" y="381419"/>
                  </a:lnTo>
                  <a:lnTo>
                    <a:pt x="5079924" y="382181"/>
                  </a:lnTo>
                  <a:lnTo>
                    <a:pt x="5079289" y="382930"/>
                  </a:lnTo>
                  <a:lnTo>
                    <a:pt x="5079149" y="384022"/>
                  </a:lnTo>
                  <a:lnTo>
                    <a:pt x="5079022" y="385076"/>
                  </a:lnTo>
                  <a:lnTo>
                    <a:pt x="5079377" y="385902"/>
                  </a:lnTo>
                  <a:lnTo>
                    <a:pt x="5084330" y="390842"/>
                  </a:lnTo>
                  <a:lnTo>
                    <a:pt x="5088534" y="395071"/>
                  </a:lnTo>
                  <a:lnTo>
                    <a:pt x="5092916" y="399453"/>
                  </a:lnTo>
                  <a:lnTo>
                    <a:pt x="5093157" y="399580"/>
                  </a:lnTo>
                  <a:lnTo>
                    <a:pt x="5093436" y="399783"/>
                  </a:lnTo>
                  <a:lnTo>
                    <a:pt x="5091531" y="401675"/>
                  </a:lnTo>
                  <a:lnTo>
                    <a:pt x="5089791" y="403390"/>
                  </a:lnTo>
                  <a:lnTo>
                    <a:pt x="5088064" y="405117"/>
                  </a:lnTo>
                  <a:lnTo>
                    <a:pt x="5085359" y="407822"/>
                  </a:lnTo>
                  <a:lnTo>
                    <a:pt x="5082641" y="410527"/>
                  </a:lnTo>
                  <a:lnTo>
                    <a:pt x="5078730" y="414477"/>
                  </a:lnTo>
                  <a:lnTo>
                    <a:pt x="5078844" y="416420"/>
                  </a:lnTo>
                  <a:lnTo>
                    <a:pt x="5081359" y="418452"/>
                  </a:lnTo>
                  <a:lnTo>
                    <a:pt x="5082895" y="418338"/>
                  </a:lnTo>
                  <a:lnTo>
                    <a:pt x="5084076" y="417156"/>
                  </a:lnTo>
                  <a:lnTo>
                    <a:pt x="5088344" y="412902"/>
                  </a:lnTo>
                  <a:lnTo>
                    <a:pt x="5092598" y="408660"/>
                  </a:lnTo>
                  <a:lnTo>
                    <a:pt x="5096853" y="404406"/>
                  </a:lnTo>
                  <a:lnTo>
                    <a:pt x="5097018" y="404241"/>
                  </a:lnTo>
                  <a:lnTo>
                    <a:pt x="5097196" y="404088"/>
                  </a:lnTo>
                  <a:lnTo>
                    <a:pt x="5097437" y="403847"/>
                  </a:lnTo>
                  <a:lnTo>
                    <a:pt x="5097615" y="404075"/>
                  </a:lnTo>
                  <a:lnTo>
                    <a:pt x="5097754" y="404266"/>
                  </a:lnTo>
                  <a:lnTo>
                    <a:pt x="5097919" y="404431"/>
                  </a:lnTo>
                  <a:lnTo>
                    <a:pt x="5102060" y="408597"/>
                  </a:lnTo>
                  <a:lnTo>
                    <a:pt x="5106200" y="412750"/>
                  </a:lnTo>
                  <a:lnTo>
                    <a:pt x="5110340" y="416890"/>
                  </a:lnTo>
                  <a:lnTo>
                    <a:pt x="5110594" y="417156"/>
                  </a:lnTo>
                  <a:lnTo>
                    <a:pt x="5110873" y="417410"/>
                  </a:lnTo>
                  <a:lnTo>
                    <a:pt x="5111178" y="417614"/>
                  </a:lnTo>
                  <a:lnTo>
                    <a:pt x="5112042" y="418211"/>
                  </a:lnTo>
                  <a:lnTo>
                    <a:pt x="5112982" y="418312"/>
                  </a:lnTo>
                  <a:lnTo>
                    <a:pt x="5114899" y="417385"/>
                  </a:lnTo>
                  <a:lnTo>
                    <a:pt x="5115458" y="416610"/>
                  </a:lnTo>
                  <a:lnTo>
                    <a:pt x="5115560" y="415518"/>
                  </a:lnTo>
                  <a:lnTo>
                    <a:pt x="5115661" y="414426"/>
                  </a:lnTo>
                  <a:lnTo>
                    <a:pt x="5115166" y="413626"/>
                  </a:lnTo>
                  <a:lnTo>
                    <a:pt x="5110264" y="408736"/>
                  </a:lnTo>
                  <a:lnTo>
                    <a:pt x="5106098" y="404571"/>
                  </a:lnTo>
                  <a:lnTo>
                    <a:pt x="5101933" y="400405"/>
                  </a:lnTo>
                  <a:lnTo>
                    <a:pt x="5101768" y="400240"/>
                  </a:lnTo>
                  <a:lnTo>
                    <a:pt x="5101552" y="400126"/>
                  </a:lnTo>
                  <a:lnTo>
                    <a:pt x="5101361" y="399986"/>
                  </a:lnTo>
                  <a:lnTo>
                    <a:pt x="5101323" y="399808"/>
                  </a:lnTo>
                  <a:lnTo>
                    <a:pt x="5101514" y="399592"/>
                  </a:lnTo>
                  <a:lnTo>
                    <a:pt x="5101755" y="399491"/>
                  </a:lnTo>
                  <a:lnTo>
                    <a:pt x="5101920" y="399326"/>
                  </a:lnTo>
                  <a:lnTo>
                    <a:pt x="5106086" y="395173"/>
                  </a:lnTo>
                  <a:lnTo>
                    <a:pt x="5110251" y="391007"/>
                  </a:lnTo>
                  <a:lnTo>
                    <a:pt x="5114620" y="386638"/>
                  </a:lnTo>
                  <a:lnTo>
                    <a:pt x="5114823" y="386410"/>
                  </a:lnTo>
                  <a:lnTo>
                    <a:pt x="5115014" y="386168"/>
                  </a:lnTo>
                  <a:lnTo>
                    <a:pt x="5115750" y="385203"/>
                  </a:lnTo>
                  <a:lnTo>
                    <a:pt x="5115865" y="384162"/>
                  </a:lnTo>
                  <a:close/>
                </a:path>
                <a:path w="8163559" h="1562735">
                  <a:moveTo>
                    <a:pt x="5623738" y="1528432"/>
                  </a:moveTo>
                  <a:lnTo>
                    <a:pt x="5623141" y="1527340"/>
                  </a:lnTo>
                  <a:lnTo>
                    <a:pt x="5622544" y="1526273"/>
                  </a:lnTo>
                  <a:lnTo>
                    <a:pt x="5621617" y="1525816"/>
                  </a:lnTo>
                  <a:lnTo>
                    <a:pt x="5619547" y="1525930"/>
                  </a:lnTo>
                  <a:lnTo>
                    <a:pt x="5618950" y="1526362"/>
                  </a:lnTo>
                  <a:lnTo>
                    <a:pt x="5614174" y="1531150"/>
                  </a:lnTo>
                  <a:lnTo>
                    <a:pt x="5609971" y="1535341"/>
                  </a:lnTo>
                  <a:lnTo>
                    <a:pt x="5605754" y="1539544"/>
                  </a:lnTo>
                  <a:lnTo>
                    <a:pt x="5605589" y="1539709"/>
                  </a:lnTo>
                  <a:lnTo>
                    <a:pt x="5605424" y="1539862"/>
                  </a:lnTo>
                  <a:lnTo>
                    <a:pt x="5605145" y="1540141"/>
                  </a:lnTo>
                  <a:lnTo>
                    <a:pt x="5604954" y="1539887"/>
                  </a:lnTo>
                  <a:lnTo>
                    <a:pt x="5604827" y="1539659"/>
                  </a:lnTo>
                  <a:lnTo>
                    <a:pt x="5604649" y="1539481"/>
                  </a:lnTo>
                  <a:lnTo>
                    <a:pt x="5600509" y="1535353"/>
                  </a:lnTo>
                  <a:lnTo>
                    <a:pt x="5592026" y="1526882"/>
                  </a:lnTo>
                  <a:lnTo>
                    <a:pt x="5591822" y="1526667"/>
                  </a:lnTo>
                  <a:lnTo>
                    <a:pt x="5591581" y="1526476"/>
                  </a:lnTo>
                  <a:lnTo>
                    <a:pt x="5590730" y="1525790"/>
                  </a:lnTo>
                  <a:lnTo>
                    <a:pt x="5589752" y="1525689"/>
                  </a:lnTo>
                  <a:lnTo>
                    <a:pt x="5587797" y="1526451"/>
                  </a:lnTo>
                  <a:lnTo>
                    <a:pt x="5587162" y="1527187"/>
                  </a:lnTo>
                  <a:lnTo>
                    <a:pt x="5587022" y="1528292"/>
                  </a:lnTo>
                  <a:lnTo>
                    <a:pt x="5586895" y="1529334"/>
                  </a:lnTo>
                  <a:lnTo>
                    <a:pt x="5587250" y="1530172"/>
                  </a:lnTo>
                  <a:lnTo>
                    <a:pt x="5592203" y="1535112"/>
                  </a:lnTo>
                  <a:lnTo>
                    <a:pt x="5596407" y="1539328"/>
                  </a:lnTo>
                  <a:lnTo>
                    <a:pt x="5600789" y="1543723"/>
                  </a:lnTo>
                  <a:lnTo>
                    <a:pt x="5601030" y="1543837"/>
                  </a:lnTo>
                  <a:lnTo>
                    <a:pt x="5601309" y="1544040"/>
                  </a:lnTo>
                  <a:lnTo>
                    <a:pt x="5599404" y="1545932"/>
                  </a:lnTo>
                  <a:lnTo>
                    <a:pt x="5597664" y="1547660"/>
                  </a:lnTo>
                  <a:lnTo>
                    <a:pt x="5595937" y="1549387"/>
                  </a:lnTo>
                  <a:lnTo>
                    <a:pt x="5593232" y="1552092"/>
                  </a:lnTo>
                  <a:lnTo>
                    <a:pt x="5590514" y="1554797"/>
                  </a:lnTo>
                  <a:lnTo>
                    <a:pt x="5586603" y="1558747"/>
                  </a:lnTo>
                  <a:lnTo>
                    <a:pt x="5586717" y="1560677"/>
                  </a:lnTo>
                  <a:lnTo>
                    <a:pt x="5589232" y="1562722"/>
                  </a:lnTo>
                  <a:lnTo>
                    <a:pt x="5590768" y="1562595"/>
                  </a:lnTo>
                  <a:lnTo>
                    <a:pt x="5591949" y="1561414"/>
                  </a:lnTo>
                  <a:lnTo>
                    <a:pt x="5596217" y="1557172"/>
                  </a:lnTo>
                  <a:lnTo>
                    <a:pt x="5600471" y="1552917"/>
                  </a:lnTo>
                  <a:lnTo>
                    <a:pt x="5604726" y="1548663"/>
                  </a:lnTo>
                  <a:lnTo>
                    <a:pt x="5604891" y="1548498"/>
                  </a:lnTo>
                  <a:lnTo>
                    <a:pt x="5605069" y="1548345"/>
                  </a:lnTo>
                  <a:lnTo>
                    <a:pt x="5605310" y="1548117"/>
                  </a:lnTo>
                  <a:lnTo>
                    <a:pt x="5605488" y="1548333"/>
                  </a:lnTo>
                  <a:lnTo>
                    <a:pt x="5605627" y="1548536"/>
                  </a:lnTo>
                  <a:lnTo>
                    <a:pt x="5605792" y="1548701"/>
                  </a:lnTo>
                  <a:lnTo>
                    <a:pt x="5609933" y="1552854"/>
                  </a:lnTo>
                  <a:lnTo>
                    <a:pt x="5614073" y="1557007"/>
                  </a:lnTo>
                  <a:lnTo>
                    <a:pt x="5618213" y="1561160"/>
                  </a:lnTo>
                  <a:lnTo>
                    <a:pt x="5618467" y="1561414"/>
                  </a:lnTo>
                  <a:lnTo>
                    <a:pt x="5618746" y="1561668"/>
                  </a:lnTo>
                  <a:lnTo>
                    <a:pt x="5619051" y="1561884"/>
                  </a:lnTo>
                  <a:lnTo>
                    <a:pt x="5619915" y="1562468"/>
                  </a:lnTo>
                  <a:lnTo>
                    <a:pt x="5620855" y="1562582"/>
                  </a:lnTo>
                  <a:lnTo>
                    <a:pt x="5621807" y="1562112"/>
                  </a:lnTo>
                  <a:lnTo>
                    <a:pt x="5622772" y="1561642"/>
                  </a:lnTo>
                  <a:lnTo>
                    <a:pt x="5623331" y="1560880"/>
                  </a:lnTo>
                  <a:lnTo>
                    <a:pt x="5623433" y="1559788"/>
                  </a:lnTo>
                  <a:lnTo>
                    <a:pt x="5623534" y="1558696"/>
                  </a:lnTo>
                  <a:lnTo>
                    <a:pt x="5623039" y="1557883"/>
                  </a:lnTo>
                  <a:lnTo>
                    <a:pt x="5618137" y="1552994"/>
                  </a:lnTo>
                  <a:lnTo>
                    <a:pt x="5613971" y="1548828"/>
                  </a:lnTo>
                  <a:lnTo>
                    <a:pt x="5609806" y="1544675"/>
                  </a:lnTo>
                  <a:lnTo>
                    <a:pt x="5609641" y="1544510"/>
                  </a:lnTo>
                  <a:lnTo>
                    <a:pt x="5609425" y="1544396"/>
                  </a:lnTo>
                  <a:lnTo>
                    <a:pt x="5609234" y="1544256"/>
                  </a:lnTo>
                  <a:lnTo>
                    <a:pt x="5609196" y="1544066"/>
                  </a:lnTo>
                  <a:lnTo>
                    <a:pt x="5609387" y="1543850"/>
                  </a:lnTo>
                  <a:lnTo>
                    <a:pt x="5609628" y="1543761"/>
                  </a:lnTo>
                  <a:lnTo>
                    <a:pt x="5609793" y="1543596"/>
                  </a:lnTo>
                  <a:lnTo>
                    <a:pt x="5623623" y="1529461"/>
                  </a:lnTo>
                  <a:lnTo>
                    <a:pt x="5623738" y="1528432"/>
                  </a:lnTo>
                  <a:close/>
                </a:path>
                <a:path w="8163559" h="1562735">
                  <a:moveTo>
                    <a:pt x="5623738" y="1147000"/>
                  </a:moveTo>
                  <a:lnTo>
                    <a:pt x="5622544" y="1144854"/>
                  </a:lnTo>
                  <a:lnTo>
                    <a:pt x="5621617" y="1144397"/>
                  </a:lnTo>
                  <a:lnTo>
                    <a:pt x="5619547" y="1144511"/>
                  </a:lnTo>
                  <a:lnTo>
                    <a:pt x="5618950" y="1144943"/>
                  </a:lnTo>
                  <a:lnTo>
                    <a:pt x="5614174" y="1149718"/>
                  </a:lnTo>
                  <a:lnTo>
                    <a:pt x="5609971" y="1153922"/>
                  </a:lnTo>
                  <a:lnTo>
                    <a:pt x="5605754" y="1158125"/>
                  </a:lnTo>
                  <a:lnTo>
                    <a:pt x="5605589" y="1158290"/>
                  </a:lnTo>
                  <a:lnTo>
                    <a:pt x="5605424" y="1158443"/>
                  </a:lnTo>
                  <a:lnTo>
                    <a:pt x="5605145" y="1158709"/>
                  </a:lnTo>
                  <a:lnTo>
                    <a:pt x="5604954" y="1158468"/>
                  </a:lnTo>
                  <a:lnTo>
                    <a:pt x="5604827" y="1158240"/>
                  </a:lnTo>
                  <a:lnTo>
                    <a:pt x="5600509" y="1153934"/>
                  </a:lnTo>
                  <a:lnTo>
                    <a:pt x="5592026" y="1145463"/>
                  </a:lnTo>
                  <a:lnTo>
                    <a:pt x="5591822" y="1145247"/>
                  </a:lnTo>
                  <a:lnTo>
                    <a:pt x="5591581" y="1145057"/>
                  </a:lnTo>
                  <a:lnTo>
                    <a:pt x="5590730" y="1144358"/>
                  </a:lnTo>
                  <a:lnTo>
                    <a:pt x="5589752" y="1144270"/>
                  </a:lnTo>
                  <a:lnTo>
                    <a:pt x="5587797" y="1145032"/>
                  </a:lnTo>
                  <a:lnTo>
                    <a:pt x="5587162" y="1145768"/>
                  </a:lnTo>
                  <a:lnTo>
                    <a:pt x="5587022" y="1146873"/>
                  </a:lnTo>
                  <a:lnTo>
                    <a:pt x="5586895" y="1147914"/>
                  </a:lnTo>
                  <a:lnTo>
                    <a:pt x="5587250" y="1148753"/>
                  </a:lnTo>
                  <a:lnTo>
                    <a:pt x="5592203" y="1153693"/>
                  </a:lnTo>
                  <a:lnTo>
                    <a:pt x="5596407" y="1157909"/>
                  </a:lnTo>
                  <a:lnTo>
                    <a:pt x="5600789" y="1162304"/>
                  </a:lnTo>
                  <a:lnTo>
                    <a:pt x="5601030" y="1162418"/>
                  </a:lnTo>
                  <a:lnTo>
                    <a:pt x="5601309" y="1162621"/>
                  </a:lnTo>
                  <a:lnTo>
                    <a:pt x="5599404" y="1164513"/>
                  </a:lnTo>
                  <a:lnTo>
                    <a:pt x="5597664" y="1166228"/>
                  </a:lnTo>
                  <a:lnTo>
                    <a:pt x="5595937" y="1167955"/>
                  </a:lnTo>
                  <a:lnTo>
                    <a:pt x="5593232" y="1170673"/>
                  </a:lnTo>
                  <a:lnTo>
                    <a:pt x="5590514" y="1173365"/>
                  </a:lnTo>
                  <a:lnTo>
                    <a:pt x="5586603" y="1177328"/>
                  </a:lnTo>
                  <a:lnTo>
                    <a:pt x="5586717" y="1179258"/>
                  </a:lnTo>
                  <a:lnTo>
                    <a:pt x="5589232" y="1181303"/>
                  </a:lnTo>
                  <a:lnTo>
                    <a:pt x="5590768" y="1181176"/>
                  </a:lnTo>
                  <a:lnTo>
                    <a:pt x="5591949" y="1179995"/>
                  </a:lnTo>
                  <a:lnTo>
                    <a:pt x="5596217" y="1175753"/>
                  </a:lnTo>
                  <a:lnTo>
                    <a:pt x="5600471" y="1171498"/>
                  </a:lnTo>
                  <a:lnTo>
                    <a:pt x="5604726" y="1167244"/>
                  </a:lnTo>
                  <a:lnTo>
                    <a:pt x="5604891" y="1167079"/>
                  </a:lnTo>
                  <a:lnTo>
                    <a:pt x="5605069" y="1166926"/>
                  </a:lnTo>
                  <a:lnTo>
                    <a:pt x="5605310" y="1166698"/>
                  </a:lnTo>
                  <a:lnTo>
                    <a:pt x="5605488" y="1166914"/>
                  </a:lnTo>
                  <a:lnTo>
                    <a:pt x="5605627" y="1167117"/>
                  </a:lnTo>
                  <a:lnTo>
                    <a:pt x="5605792" y="1167282"/>
                  </a:lnTo>
                  <a:lnTo>
                    <a:pt x="5609933" y="1171435"/>
                  </a:lnTo>
                  <a:lnTo>
                    <a:pt x="5614073" y="1175588"/>
                  </a:lnTo>
                  <a:lnTo>
                    <a:pt x="5618213" y="1179741"/>
                  </a:lnTo>
                  <a:lnTo>
                    <a:pt x="5618467" y="1179995"/>
                  </a:lnTo>
                  <a:lnTo>
                    <a:pt x="5618746" y="1180249"/>
                  </a:lnTo>
                  <a:lnTo>
                    <a:pt x="5619051" y="1180452"/>
                  </a:lnTo>
                  <a:lnTo>
                    <a:pt x="5619915" y="1181049"/>
                  </a:lnTo>
                  <a:lnTo>
                    <a:pt x="5623534" y="1177264"/>
                  </a:lnTo>
                  <a:lnTo>
                    <a:pt x="5623039" y="1176464"/>
                  </a:lnTo>
                  <a:lnTo>
                    <a:pt x="5618137" y="1171575"/>
                  </a:lnTo>
                  <a:lnTo>
                    <a:pt x="5613971" y="1167409"/>
                  </a:lnTo>
                  <a:lnTo>
                    <a:pt x="5609806" y="1163256"/>
                  </a:lnTo>
                  <a:lnTo>
                    <a:pt x="5609641" y="1163078"/>
                  </a:lnTo>
                  <a:lnTo>
                    <a:pt x="5609425" y="1162977"/>
                  </a:lnTo>
                  <a:lnTo>
                    <a:pt x="5609234" y="1162837"/>
                  </a:lnTo>
                  <a:lnTo>
                    <a:pt x="5609196" y="1162646"/>
                  </a:lnTo>
                  <a:lnTo>
                    <a:pt x="5609387" y="1162431"/>
                  </a:lnTo>
                  <a:lnTo>
                    <a:pt x="5609628" y="1162342"/>
                  </a:lnTo>
                  <a:lnTo>
                    <a:pt x="5609793" y="1162177"/>
                  </a:lnTo>
                  <a:lnTo>
                    <a:pt x="5613959" y="1158011"/>
                  </a:lnTo>
                  <a:lnTo>
                    <a:pt x="5618124" y="1153858"/>
                  </a:lnTo>
                  <a:lnTo>
                    <a:pt x="5622493" y="1149477"/>
                  </a:lnTo>
                  <a:lnTo>
                    <a:pt x="5622696" y="1149261"/>
                  </a:lnTo>
                  <a:lnTo>
                    <a:pt x="5622887" y="1149019"/>
                  </a:lnTo>
                  <a:lnTo>
                    <a:pt x="5623623" y="1148041"/>
                  </a:lnTo>
                  <a:lnTo>
                    <a:pt x="5623738" y="1147000"/>
                  </a:lnTo>
                  <a:close/>
                </a:path>
                <a:path w="8163559" h="1562735">
                  <a:moveTo>
                    <a:pt x="5623738" y="765581"/>
                  </a:moveTo>
                  <a:lnTo>
                    <a:pt x="5622544" y="763422"/>
                  </a:lnTo>
                  <a:lnTo>
                    <a:pt x="5621617" y="762977"/>
                  </a:lnTo>
                  <a:lnTo>
                    <a:pt x="5619547" y="763092"/>
                  </a:lnTo>
                  <a:lnTo>
                    <a:pt x="5618950" y="763524"/>
                  </a:lnTo>
                  <a:lnTo>
                    <a:pt x="5618378" y="764095"/>
                  </a:lnTo>
                  <a:lnTo>
                    <a:pt x="5614174" y="768299"/>
                  </a:lnTo>
                  <a:lnTo>
                    <a:pt x="5609971" y="772502"/>
                  </a:lnTo>
                  <a:lnTo>
                    <a:pt x="5605754" y="776706"/>
                  </a:lnTo>
                  <a:lnTo>
                    <a:pt x="5605589" y="776871"/>
                  </a:lnTo>
                  <a:lnTo>
                    <a:pt x="5605424" y="777024"/>
                  </a:lnTo>
                  <a:lnTo>
                    <a:pt x="5605145" y="777290"/>
                  </a:lnTo>
                  <a:lnTo>
                    <a:pt x="5604954" y="777049"/>
                  </a:lnTo>
                  <a:lnTo>
                    <a:pt x="5604827" y="776820"/>
                  </a:lnTo>
                  <a:lnTo>
                    <a:pt x="5604649" y="776643"/>
                  </a:lnTo>
                  <a:lnTo>
                    <a:pt x="5600509" y="772502"/>
                  </a:lnTo>
                  <a:lnTo>
                    <a:pt x="5592026" y="764044"/>
                  </a:lnTo>
                  <a:lnTo>
                    <a:pt x="5591822" y="763816"/>
                  </a:lnTo>
                  <a:lnTo>
                    <a:pt x="5591581" y="763625"/>
                  </a:lnTo>
                  <a:lnTo>
                    <a:pt x="5590730" y="762939"/>
                  </a:lnTo>
                  <a:lnTo>
                    <a:pt x="5589752" y="762838"/>
                  </a:lnTo>
                  <a:lnTo>
                    <a:pt x="5588774" y="763219"/>
                  </a:lnTo>
                  <a:lnTo>
                    <a:pt x="5587797" y="763600"/>
                  </a:lnTo>
                  <a:lnTo>
                    <a:pt x="5587162" y="764349"/>
                  </a:lnTo>
                  <a:lnTo>
                    <a:pt x="5587022" y="765454"/>
                  </a:lnTo>
                  <a:lnTo>
                    <a:pt x="5586895" y="766495"/>
                  </a:lnTo>
                  <a:lnTo>
                    <a:pt x="5587250" y="767321"/>
                  </a:lnTo>
                  <a:lnTo>
                    <a:pt x="5592203" y="772261"/>
                  </a:lnTo>
                  <a:lnTo>
                    <a:pt x="5596407" y="776490"/>
                  </a:lnTo>
                  <a:lnTo>
                    <a:pt x="5600611" y="780694"/>
                  </a:lnTo>
                  <a:lnTo>
                    <a:pt x="5600789" y="780872"/>
                  </a:lnTo>
                  <a:lnTo>
                    <a:pt x="5601030" y="780999"/>
                  </a:lnTo>
                  <a:lnTo>
                    <a:pt x="5601309" y="781202"/>
                  </a:lnTo>
                  <a:lnTo>
                    <a:pt x="5599404" y="783094"/>
                  </a:lnTo>
                  <a:lnTo>
                    <a:pt x="5597664" y="784809"/>
                  </a:lnTo>
                  <a:lnTo>
                    <a:pt x="5595937" y="786536"/>
                  </a:lnTo>
                  <a:lnTo>
                    <a:pt x="5593232" y="789241"/>
                  </a:lnTo>
                  <a:lnTo>
                    <a:pt x="5590514" y="791946"/>
                  </a:lnTo>
                  <a:lnTo>
                    <a:pt x="5587822" y="794664"/>
                  </a:lnTo>
                  <a:lnTo>
                    <a:pt x="5586603" y="795896"/>
                  </a:lnTo>
                  <a:lnTo>
                    <a:pt x="5586717" y="797839"/>
                  </a:lnTo>
                  <a:lnTo>
                    <a:pt x="5589232" y="799871"/>
                  </a:lnTo>
                  <a:lnTo>
                    <a:pt x="5590768" y="799757"/>
                  </a:lnTo>
                  <a:lnTo>
                    <a:pt x="5596217" y="794321"/>
                  </a:lnTo>
                  <a:lnTo>
                    <a:pt x="5600471" y="790079"/>
                  </a:lnTo>
                  <a:lnTo>
                    <a:pt x="5604726" y="785825"/>
                  </a:lnTo>
                  <a:lnTo>
                    <a:pt x="5604891" y="785660"/>
                  </a:lnTo>
                  <a:lnTo>
                    <a:pt x="5605069" y="785507"/>
                  </a:lnTo>
                  <a:lnTo>
                    <a:pt x="5605310" y="785279"/>
                  </a:lnTo>
                  <a:lnTo>
                    <a:pt x="5605488" y="785495"/>
                  </a:lnTo>
                  <a:lnTo>
                    <a:pt x="5605627" y="785685"/>
                  </a:lnTo>
                  <a:lnTo>
                    <a:pt x="5605792" y="785863"/>
                  </a:lnTo>
                  <a:lnTo>
                    <a:pt x="5609933" y="790016"/>
                  </a:lnTo>
                  <a:lnTo>
                    <a:pt x="5614073" y="794169"/>
                  </a:lnTo>
                  <a:lnTo>
                    <a:pt x="5618213" y="798322"/>
                  </a:lnTo>
                  <a:lnTo>
                    <a:pt x="5618467" y="798576"/>
                  </a:lnTo>
                  <a:lnTo>
                    <a:pt x="5618746" y="798830"/>
                  </a:lnTo>
                  <a:lnTo>
                    <a:pt x="5619051" y="799033"/>
                  </a:lnTo>
                  <a:lnTo>
                    <a:pt x="5619915" y="799630"/>
                  </a:lnTo>
                  <a:lnTo>
                    <a:pt x="5620855" y="799731"/>
                  </a:lnTo>
                  <a:lnTo>
                    <a:pt x="5622772" y="798804"/>
                  </a:lnTo>
                  <a:lnTo>
                    <a:pt x="5623331" y="798029"/>
                  </a:lnTo>
                  <a:lnTo>
                    <a:pt x="5623433" y="796937"/>
                  </a:lnTo>
                  <a:lnTo>
                    <a:pt x="5623534" y="795845"/>
                  </a:lnTo>
                  <a:lnTo>
                    <a:pt x="5623039" y="795045"/>
                  </a:lnTo>
                  <a:lnTo>
                    <a:pt x="5618137" y="790155"/>
                  </a:lnTo>
                  <a:lnTo>
                    <a:pt x="5613971" y="785990"/>
                  </a:lnTo>
                  <a:lnTo>
                    <a:pt x="5609806" y="781824"/>
                  </a:lnTo>
                  <a:lnTo>
                    <a:pt x="5609641" y="781659"/>
                  </a:lnTo>
                  <a:lnTo>
                    <a:pt x="5609425" y="781545"/>
                  </a:lnTo>
                  <a:lnTo>
                    <a:pt x="5609234" y="781418"/>
                  </a:lnTo>
                  <a:lnTo>
                    <a:pt x="5609196" y="781227"/>
                  </a:lnTo>
                  <a:lnTo>
                    <a:pt x="5609387" y="781011"/>
                  </a:lnTo>
                  <a:lnTo>
                    <a:pt x="5609628" y="780910"/>
                  </a:lnTo>
                  <a:lnTo>
                    <a:pt x="5609793" y="780757"/>
                  </a:lnTo>
                  <a:lnTo>
                    <a:pt x="5613959" y="776592"/>
                  </a:lnTo>
                  <a:lnTo>
                    <a:pt x="5618124" y="772426"/>
                  </a:lnTo>
                  <a:lnTo>
                    <a:pt x="5622277" y="768273"/>
                  </a:lnTo>
                  <a:lnTo>
                    <a:pt x="5622493" y="768057"/>
                  </a:lnTo>
                  <a:lnTo>
                    <a:pt x="5622696" y="767829"/>
                  </a:lnTo>
                  <a:lnTo>
                    <a:pt x="5622887" y="767588"/>
                  </a:lnTo>
                  <a:lnTo>
                    <a:pt x="5623623" y="766622"/>
                  </a:lnTo>
                  <a:lnTo>
                    <a:pt x="5623738" y="765581"/>
                  </a:lnTo>
                  <a:close/>
                </a:path>
                <a:path w="8163559" h="1562735">
                  <a:moveTo>
                    <a:pt x="5623738" y="384162"/>
                  </a:moveTo>
                  <a:lnTo>
                    <a:pt x="5622544" y="382003"/>
                  </a:lnTo>
                  <a:lnTo>
                    <a:pt x="5621617" y="381558"/>
                  </a:lnTo>
                  <a:lnTo>
                    <a:pt x="5619547" y="381673"/>
                  </a:lnTo>
                  <a:lnTo>
                    <a:pt x="5618950" y="382104"/>
                  </a:lnTo>
                  <a:lnTo>
                    <a:pt x="5614174" y="386880"/>
                  </a:lnTo>
                  <a:lnTo>
                    <a:pt x="5609971" y="391083"/>
                  </a:lnTo>
                  <a:lnTo>
                    <a:pt x="5605754" y="395287"/>
                  </a:lnTo>
                  <a:lnTo>
                    <a:pt x="5605589" y="395452"/>
                  </a:lnTo>
                  <a:lnTo>
                    <a:pt x="5605424" y="395605"/>
                  </a:lnTo>
                  <a:lnTo>
                    <a:pt x="5605145" y="395871"/>
                  </a:lnTo>
                  <a:lnTo>
                    <a:pt x="5604954" y="395630"/>
                  </a:lnTo>
                  <a:lnTo>
                    <a:pt x="5604827" y="395401"/>
                  </a:lnTo>
                  <a:lnTo>
                    <a:pt x="5600509" y="391083"/>
                  </a:lnTo>
                  <a:lnTo>
                    <a:pt x="5592026" y="382625"/>
                  </a:lnTo>
                  <a:lnTo>
                    <a:pt x="5591822" y="382397"/>
                  </a:lnTo>
                  <a:lnTo>
                    <a:pt x="5591581" y="382206"/>
                  </a:lnTo>
                  <a:lnTo>
                    <a:pt x="5590730" y="381520"/>
                  </a:lnTo>
                  <a:lnTo>
                    <a:pt x="5589752" y="381419"/>
                  </a:lnTo>
                  <a:lnTo>
                    <a:pt x="5587797" y="382181"/>
                  </a:lnTo>
                  <a:lnTo>
                    <a:pt x="5587162" y="382930"/>
                  </a:lnTo>
                  <a:lnTo>
                    <a:pt x="5587022" y="384022"/>
                  </a:lnTo>
                  <a:lnTo>
                    <a:pt x="5586895" y="385076"/>
                  </a:lnTo>
                  <a:lnTo>
                    <a:pt x="5587250" y="385902"/>
                  </a:lnTo>
                  <a:lnTo>
                    <a:pt x="5592203" y="390842"/>
                  </a:lnTo>
                  <a:lnTo>
                    <a:pt x="5596407" y="395071"/>
                  </a:lnTo>
                  <a:lnTo>
                    <a:pt x="5600789" y="399453"/>
                  </a:lnTo>
                  <a:lnTo>
                    <a:pt x="5601030" y="399580"/>
                  </a:lnTo>
                  <a:lnTo>
                    <a:pt x="5601309" y="399783"/>
                  </a:lnTo>
                  <a:lnTo>
                    <a:pt x="5599404" y="401675"/>
                  </a:lnTo>
                  <a:lnTo>
                    <a:pt x="5597664" y="403390"/>
                  </a:lnTo>
                  <a:lnTo>
                    <a:pt x="5595937" y="405117"/>
                  </a:lnTo>
                  <a:lnTo>
                    <a:pt x="5593232" y="407822"/>
                  </a:lnTo>
                  <a:lnTo>
                    <a:pt x="5590514" y="410527"/>
                  </a:lnTo>
                  <a:lnTo>
                    <a:pt x="5586603" y="414477"/>
                  </a:lnTo>
                  <a:lnTo>
                    <a:pt x="5586717" y="416420"/>
                  </a:lnTo>
                  <a:lnTo>
                    <a:pt x="5589232" y="418452"/>
                  </a:lnTo>
                  <a:lnTo>
                    <a:pt x="5590768" y="418338"/>
                  </a:lnTo>
                  <a:lnTo>
                    <a:pt x="5591949" y="417156"/>
                  </a:lnTo>
                  <a:lnTo>
                    <a:pt x="5596217" y="412902"/>
                  </a:lnTo>
                  <a:lnTo>
                    <a:pt x="5600471" y="408660"/>
                  </a:lnTo>
                  <a:lnTo>
                    <a:pt x="5604726" y="404406"/>
                  </a:lnTo>
                  <a:lnTo>
                    <a:pt x="5604891" y="404241"/>
                  </a:lnTo>
                  <a:lnTo>
                    <a:pt x="5605069" y="404088"/>
                  </a:lnTo>
                  <a:lnTo>
                    <a:pt x="5605310" y="403847"/>
                  </a:lnTo>
                  <a:lnTo>
                    <a:pt x="5605488" y="404075"/>
                  </a:lnTo>
                  <a:lnTo>
                    <a:pt x="5605627" y="404266"/>
                  </a:lnTo>
                  <a:lnTo>
                    <a:pt x="5605792" y="404431"/>
                  </a:lnTo>
                  <a:lnTo>
                    <a:pt x="5609933" y="408597"/>
                  </a:lnTo>
                  <a:lnTo>
                    <a:pt x="5614073" y="412750"/>
                  </a:lnTo>
                  <a:lnTo>
                    <a:pt x="5618213" y="416890"/>
                  </a:lnTo>
                  <a:lnTo>
                    <a:pt x="5618467" y="417156"/>
                  </a:lnTo>
                  <a:lnTo>
                    <a:pt x="5618746" y="417410"/>
                  </a:lnTo>
                  <a:lnTo>
                    <a:pt x="5619051" y="417614"/>
                  </a:lnTo>
                  <a:lnTo>
                    <a:pt x="5619915" y="418211"/>
                  </a:lnTo>
                  <a:lnTo>
                    <a:pt x="5620855" y="418312"/>
                  </a:lnTo>
                  <a:lnTo>
                    <a:pt x="5622772" y="417385"/>
                  </a:lnTo>
                  <a:lnTo>
                    <a:pt x="5623331" y="416610"/>
                  </a:lnTo>
                  <a:lnTo>
                    <a:pt x="5623433" y="415518"/>
                  </a:lnTo>
                  <a:lnTo>
                    <a:pt x="5623534" y="414426"/>
                  </a:lnTo>
                  <a:lnTo>
                    <a:pt x="5623039" y="413626"/>
                  </a:lnTo>
                  <a:lnTo>
                    <a:pt x="5618137" y="408736"/>
                  </a:lnTo>
                  <a:lnTo>
                    <a:pt x="5613971" y="404571"/>
                  </a:lnTo>
                  <a:lnTo>
                    <a:pt x="5609806" y="400405"/>
                  </a:lnTo>
                  <a:lnTo>
                    <a:pt x="5609641" y="400240"/>
                  </a:lnTo>
                  <a:lnTo>
                    <a:pt x="5609425" y="400126"/>
                  </a:lnTo>
                  <a:lnTo>
                    <a:pt x="5609234" y="399986"/>
                  </a:lnTo>
                  <a:lnTo>
                    <a:pt x="5609196" y="399808"/>
                  </a:lnTo>
                  <a:lnTo>
                    <a:pt x="5609387" y="399592"/>
                  </a:lnTo>
                  <a:lnTo>
                    <a:pt x="5609628" y="399491"/>
                  </a:lnTo>
                  <a:lnTo>
                    <a:pt x="5609793" y="399326"/>
                  </a:lnTo>
                  <a:lnTo>
                    <a:pt x="5613959" y="395173"/>
                  </a:lnTo>
                  <a:lnTo>
                    <a:pt x="5618124" y="391007"/>
                  </a:lnTo>
                  <a:lnTo>
                    <a:pt x="5622493" y="386638"/>
                  </a:lnTo>
                  <a:lnTo>
                    <a:pt x="5622696" y="386410"/>
                  </a:lnTo>
                  <a:lnTo>
                    <a:pt x="5622887" y="386168"/>
                  </a:lnTo>
                  <a:lnTo>
                    <a:pt x="5623623" y="385203"/>
                  </a:lnTo>
                  <a:lnTo>
                    <a:pt x="5623738" y="384162"/>
                  </a:lnTo>
                  <a:close/>
                </a:path>
                <a:path w="8163559" h="1562735">
                  <a:moveTo>
                    <a:pt x="6131611" y="1528432"/>
                  </a:moveTo>
                  <a:lnTo>
                    <a:pt x="6130417" y="1526273"/>
                  </a:lnTo>
                  <a:lnTo>
                    <a:pt x="6129490" y="1525816"/>
                  </a:lnTo>
                  <a:lnTo>
                    <a:pt x="6128270" y="1525879"/>
                  </a:lnTo>
                  <a:lnTo>
                    <a:pt x="6127420" y="1525930"/>
                  </a:lnTo>
                  <a:lnTo>
                    <a:pt x="6126823" y="1526362"/>
                  </a:lnTo>
                  <a:lnTo>
                    <a:pt x="6126251" y="1526933"/>
                  </a:lnTo>
                  <a:lnTo>
                    <a:pt x="6122047" y="1531150"/>
                  </a:lnTo>
                  <a:lnTo>
                    <a:pt x="6117844" y="1535341"/>
                  </a:lnTo>
                  <a:lnTo>
                    <a:pt x="6113627" y="1539544"/>
                  </a:lnTo>
                  <a:lnTo>
                    <a:pt x="6113462" y="1539709"/>
                  </a:lnTo>
                  <a:lnTo>
                    <a:pt x="6113297" y="1539862"/>
                  </a:lnTo>
                  <a:lnTo>
                    <a:pt x="6113005" y="1540141"/>
                  </a:lnTo>
                  <a:lnTo>
                    <a:pt x="6112827" y="1539887"/>
                  </a:lnTo>
                  <a:lnTo>
                    <a:pt x="6112700" y="1539659"/>
                  </a:lnTo>
                  <a:lnTo>
                    <a:pt x="6108395" y="1535353"/>
                  </a:lnTo>
                  <a:lnTo>
                    <a:pt x="6100115" y="1527098"/>
                  </a:lnTo>
                  <a:lnTo>
                    <a:pt x="6099899" y="1526882"/>
                  </a:lnTo>
                  <a:lnTo>
                    <a:pt x="6099695" y="1526667"/>
                  </a:lnTo>
                  <a:lnTo>
                    <a:pt x="6099454" y="1526476"/>
                  </a:lnTo>
                  <a:lnTo>
                    <a:pt x="6098603" y="1525790"/>
                  </a:lnTo>
                  <a:lnTo>
                    <a:pt x="6097625" y="1525689"/>
                  </a:lnTo>
                  <a:lnTo>
                    <a:pt x="6095670" y="1526451"/>
                  </a:lnTo>
                  <a:lnTo>
                    <a:pt x="6095035" y="1527187"/>
                  </a:lnTo>
                  <a:lnTo>
                    <a:pt x="6094895" y="1528292"/>
                  </a:lnTo>
                  <a:lnTo>
                    <a:pt x="6094768" y="1529334"/>
                  </a:lnTo>
                  <a:lnTo>
                    <a:pt x="6095123" y="1530172"/>
                  </a:lnTo>
                  <a:lnTo>
                    <a:pt x="6095873" y="1530908"/>
                  </a:lnTo>
                  <a:lnTo>
                    <a:pt x="6100076" y="1535112"/>
                  </a:lnTo>
                  <a:lnTo>
                    <a:pt x="6104280" y="1539328"/>
                  </a:lnTo>
                  <a:lnTo>
                    <a:pt x="6108662" y="1543723"/>
                  </a:lnTo>
                  <a:lnTo>
                    <a:pt x="6108903" y="1543837"/>
                  </a:lnTo>
                  <a:lnTo>
                    <a:pt x="6109195" y="1544040"/>
                  </a:lnTo>
                  <a:lnTo>
                    <a:pt x="6107277" y="1545932"/>
                  </a:lnTo>
                  <a:lnTo>
                    <a:pt x="6105537" y="1547660"/>
                  </a:lnTo>
                  <a:lnTo>
                    <a:pt x="6103810" y="1549387"/>
                  </a:lnTo>
                  <a:lnTo>
                    <a:pt x="6101105" y="1552092"/>
                  </a:lnTo>
                  <a:lnTo>
                    <a:pt x="6098387" y="1554797"/>
                  </a:lnTo>
                  <a:lnTo>
                    <a:pt x="6095695" y="1557515"/>
                  </a:lnTo>
                  <a:lnTo>
                    <a:pt x="6094476" y="1558747"/>
                  </a:lnTo>
                  <a:lnTo>
                    <a:pt x="6094590" y="1560677"/>
                  </a:lnTo>
                  <a:lnTo>
                    <a:pt x="6097105" y="1562722"/>
                  </a:lnTo>
                  <a:lnTo>
                    <a:pt x="6098641" y="1562595"/>
                  </a:lnTo>
                  <a:lnTo>
                    <a:pt x="6104090" y="1557172"/>
                  </a:lnTo>
                  <a:lnTo>
                    <a:pt x="6108344" y="1552917"/>
                  </a:lnTo>
                  <a:lnTo>
                    <a:pt x="6112599" y="1548663"/>
                  </a:lnTo>
                  <a:lnTo>
                    <a:pt x="6112764" y="1548498"/>
                  </a:lnTo>
                  <a:lnTo>
                    <a:pt x="6112942" y="1548345"/>
                  </a:lnTo>
                  <a:lnTo>
                    <a:pt x="6113183" y="1548117"/>
                  </a:lnTo>
                  <a:lnTo>
                    <a:pt x="6113361" y="1548333"/>
                  </a:lnTo>
                  <a:lnTo>
                    <a:pt x="6113500" y="1548536"/>
                  </a:lnTo>
                  <a:lnTo>
                    <a:pt x="6117806" y="1552854"/>
                  </a:lnTo>
                  <a:lnTo>
                    <a:pt x="6128728" y="1562582"/>
                  </a:lnTo>
                  <a:lnTo>
                    <a:pt x="6129680" y="1562112"/>
                  </a:lnTo>
                  <a:lnTo>
                    <a:pt x="6130645" y="1561642"/>
                  </a:lnTo>
                  <a:lnTo>
                    <a:pt x="6131204" y="1560880"/>
                  </a:lnTo>
                  <a:lnTo>
                    <a:pt x="6131306" y="1559788"/>
                  </a:lnTo>
                  <a:lnTo>
                    <a:pt x="6131407" y="1558696"/>
                  </a:lnTo>
                  <a:lnTo>
                    <a:pt x="6130912" y="1557883"/>
                  </a:lnTo>
                  <a:lnTo>
                    <a:pt x="6126010" y="1552994"/>
                  </a:lnTo>
                  <a:lnTo>
                    <a:pt x="6121844" y="1548828"/>
                  </a:lnTo>
                  <a:lnTo>
                    <a:pt x="6117679" y="1544675"/>
                  </a:lnTo>
                  <a:lnTo>
                    <a:pt x="6117514" y="1544510"/>
                  </a:lnTo>
                  <a:lnTo>
                    <a:pt x="6117298" y="1544396"/>
                  </a:lnTo>
                  <a:lnTo>
                    <a:pt x="6117107" y="1544256"/>
                  </a:lnTo>
                  <a:lnTo>
                    <a:pt x="6117069" y="1544066"/>
                  </a:lnTo>
                  <a:lnTo>
                    <a:pt x="6117260" y="1543850"/>
                  </a:lnTo>
                  <a:lnTo>
                    <a:pt x="6117501" y="1543761"/>
                  </a:lnTo>
                  <a:lnTo>
                    <a:pt x="6117666" y="1543596"/>
                  </a:lnTo>
                  <a:lnTo>
                    <a:pt x="6131496" y="1529461"/>
                  </a:lnTo>
                  <a:lnTo>
                    <a:pt x="6131611" y="1528432"/>
                  </a:lnTo>
                  <a:close/>
                </a:path>
                <a:path w="8163559" h="1562735">
                  <a:moveTo>
                    <a:pt x="6131611" y="1147000"/>
                  </a:moveTo>
                  <a:lnTo>
                    <a:pt x="6130417" y="1144854"/>
                  </a:lnTo>
                  <a:lnTo>
                    <a:pt x="6129490" y="1144397"/>
                  </a:lnTo>
                  <a:lnTo>
                    <a:pt x="6127420" y="1144511"/>
                  </a:lnTo>
                  <a:lnTo>
                    <a:pt x="6126823" y="1144943"/>
                  </a:lnTo>
                  <a:lnTo>
                    <a:pt x="6126251" y="1145514"/>
                  </a:lnTo>
                  <a:lnTo>
                    <a:pt x="6122047" y="1149718"/>
                  </a:lnTo>
                  <a:lnTo>
                    <a:pt x="6117844" y="1153922"/>
                  </a:lnTo>
                  <a:lnTo>
                    <a:pt x="6113627" y="1158125"/>
                  </a:lnTo>
                  <a:lnTo>
                    <a:pt x="6113462" y="1158290"/>
                  </a:lnTo>
                  <a:lnTo>
                    <a:pt x="6113297" y="1158443"/>
                  </a:lnTo>
                  <a:lnTo>
                    <a:pt x="6113005" y="1158709"/>
                  </a:lnTo>
                  <a:lnTo>
                    <a:pt x="6112827" y="1158468"/>
                  </a:lnTo>
                  <a:lnTo>
                    <a:pt x="6112700" y="1158240"/>
                  </a:lnTo>
                  <a:lnTo>
                    <a:pt x="6108395" y="1153934"/>
                  </a:lnTo>
                  <a:lnTo>
                    <a:pt x="6100115" y="1145679"/>
                  </a:lnTo>
                  <a:lnTo>
                    <a:pt x="6099899" y="1145463"/>
                  </a:lnTo>
                  <a:lnTo>
                    <a:pt x="6099695" y="1145247"/>
                  </a:lnTo>
                  <a:lnTo>
                    <a:pt x="6099454" y="1145057"/>
                  </a:lnTo>
                  <a:lnTo>
                    <a:pt x="6098603" y="1144358"/>
                  </a:lnTo>
                  <a:lnTo>
                    <a:pt x="6097625" y="1144270"/>
                  </a:lnTo>
                  <a:lnTo>
                    <a:pt x="6095670" y="1145032"/>
                  </a:lnTo>
                  <a:lnTo>
                    <a:pt x="6095035" y="1145768"/>
                  </a:lnTo>
                  <a:lnTo>
                    <a:pt x="6094895" y="1146873"/>
                  </a:lnTo>
                  <a:lnTo>
                    <a:pt x="6094768" y="1147914"/>
                  </a:lnTo>
                  <a:lnTo>
                    <a:pt x="6095123" y="1148753"/>
                  </a:lnTo>
                  <a:lnTo>
                    <a:pt x="6100076" y="1153693"/>
                  </a:lnTo>
                  <a:lnTo>
                    <a:pt x="6104280" y="1157909"/>
                  </a:lnTo>
                  <a:lnTo>
                    <a:pt x="6108662" y="1162304"/>
                  </a:lnTo>
                  <a:lnTo>
                    <a:pt x="6108903" y="1162418"/>
                  </a:lnTo>
                  <a:lnTo>
                    <a:pt x="6109195" y="1162621"/>
                  </a:lnTo>
                  <a:lnTo>
                    <a:pt x="6107277" y="1164513"/>
                  </a:lnTo>
                  <a:lnTo>
                    <a:pt x="6105537" y="1166228"/>
                  </a:lnTo>
                  <a:lnTo>
                    <a:pt x="6103810" y="1167955"/>
                  </a:lnTo>
                  <a:lnTo>
                    <a:pt x="6101105" y="1170673"/>
                  </a:lnTo>
                  <a:lnTo>
                    <a:pt x="6098387" y="1173365"/>
                  </a:lnTo>
                  <a:lnTo>
                    <a:pt x="6095695" y="1176096"/>
                  </a:lnTo>
                  <a:lnTo>
                    <a:pt x="6094476" y="1177328"/>
                  </a:lnTo>
                  <a:lnTo>
                    <a:pt x="6094590" y="1179258"/>
                  </a:lnTo>
                  <a:lnTo>
                    <a:pt x="6097105" y="1181303"/>
                  </a:lnTo>
                  <a:lnTo>
                    <a:pt x="6098641" y="1181176"/>
                  </a:lnTo>
                  <a:lnTo>
                    <a:pt x="6104090" y="1175753"/>
                  </a:lnTo>
                  <a:lnTo>
                    <a:pt x="6108344" y="1171498"/>
                  </a:lnTo>
                  <a:lnTo>
                    <a:pt x="6112599" y="1167244"/>
                  </a:lnTo>
                  <a:lnTo>
                    <a:pt x="6112764" y="1167079"/>
                  </a:lnTo>
                  <a:lnTo>
                    <a:pt x="6112942" y="1166926"/>
                  </a:lnTo>
                  <a:lnTo>
                    <a:pt x="6113183" y="1166698"/>
                  </a:lnTo>
                  <a:lnTo>
                    <a:pt x="6113361" y="1166914"/>
                  </a:lnTo>
                  <a:lnTo>
                    <a:pt x="6113500" y="1167117"/>
                  </a:lnTo>
                  <a:lnTo>
                    <a:pt x="6117806" y="1171435"/>
                  </a:lnTo>
                  <a:lnTo>
                    <a:pt x="6121946" y="1175588"/>
                  </a:lnTo>
                  <a:lnTo>
                    <a:pt x="6126340" y="1179995"/>
                  </a:lnTo>
                  <a:lnTo>
                    <a:pt x="6126619" y="1180249"/>
                  </a:lnTo>
                  <a:lnTo>
                    <a:pt x="6126924" y="1180452"/>
                  </a:lnTo>
                  <a:lnTo>
                    <a:pt x="6127788" y="1181049"/>
                  </a:lnTo>
                  <a:lnTo>
                    <a:pt x="6131407" y="1177264"/>
                  </a:lnTo>
                  <a:lnTo>
                    <a:pt x="6130912" y="1176464"/>
                  </a:lnTo>
                  <a:lnTo>
                    <a:pt x="6126010" y="1171575"/>
                  </a:lnTo>
                  <a:lnTo>
                    <a:pt x="6121844" y="1167409"/>
                  </a:lnTo>
                  <a:lnTo>
                    <a:pt x="6117514" y="1163078"/>
                  </a:lnTo>
                  <a:lnTo>
                    <a:pt x="6117298" y="1162977"/>
                  </a:lnTo>
                  <a:lnTo>
                    <a:pt x="6117107" y="1162837"/>
                  </a:lnTo>
                  <a:lnTo>
                    <a:pt x="6117069" y="1162646"/>
                  </a:lnTo>
                  <a:lnTo>
                    <a:pt x="6117260" y="1162431"/>
                  </a:lnTo>
                  <a:lnTo>
                    <a:pt x="6117501" y="1162342"/>
                  </a:lnTo>
                  <a:lnTo>
                    <a:pt x="6117666" y="1162177"/>
                  </a:lnTo>
                  <a:lnTo>
                    <a:pt x="6121832" y="1158011"/>
                  </a:lnTo>
                  <a:lnTo>
                    <a:pt x="6125997" y="1153858"/>
                  </a:lnTo>
                  <a:lnTo>
                    <a:pt x="6130366" y="1149477"/>
                  </a:lnTo>
                  <a:lnTo>
                    <a:pt x="6130569" y="1149261"/>
                  </a:lnTo>
                  <a:lnTo>
                    <a:pt x="6130760" y="1149019"/>
                  </a:lnTo>
                  <a:lnTo>
                    <a:pt x="6131496" y="1148041"/>
                  </a:lnTo>
                  <a:lnTo>
                    <a:pt x="6131611" y="1147000"/>
                  </a:lnTo>
                  <a:close/>
                </a:path>
                <a:path w="8163559" h="1562735">
                  <a:moveTo>
                    <a:pt x="6131611" y="765581"/>
                  </a:moveTo>
                  <a:lnTo>
                    <a:pt x="6131014" y="764501"/>
                  </a:lnTo>
                  <a:lnTo>
                    <a:pt x="6130417" y="763422"/>
                  </a:lnTo>
                  <a:lnTo>
                    <a:pt x="6129490" y="762977"/>
                  </a:lnTo>
                  <a:lnTo>
                    <a:pt x="6127420" y="763092"/>
                  </a:lnTo>
                  <a:lnTo>
                    <a:pt x="6126823" y="763524"/>
                  </a:lnTo>
                  <a:lnTo>
                    <a:pt x="6126251" y="764095"/>
                  </a:lnTo>
                  <a:lnTo>
                    <a:pt x="6122047" y="768299"/>
                  </a:lnTo>
                  <a:lnTo>
                    <a:pt x="6117844" y="772502"/>
                  </a:lnTo>
                  <a:lnTo>
                    <a:pt x="6113627" y="776706"/>
                  </a:lnTo>
                  <a:lnTo>
                    <a:pt x="6113462" y="776871"/>
                  </a:lnTo>
                  <a:lnTo>
                    <a:pt x="6113297" y="777024"/>
                  </a:lnTo>
                  <a:lnTo>
                    <a:pt x="6113005" y="777290"/>
                  </a:lnTo>
                  <a:lnTo>
                    <a:pt x="6112827" y="777049"/>
                  </a:lnTo>
                  <a:lnTo>
                    <a:pt x="6112700" y="776820"/>
                  </a:lnTo>
                  <a:lnTo>
                    <a:pt x="6108395" y="772502"/>
                  </a:lnTo>
                  <a:lnTo>
                    <a:pt x="6100115" y="764260"/>
                  </a:lnTo>
                  <a:lnTo>
                    <a:pt x="6099899" y="764044"/>
                  </a:lnTo>
                  <a:lnTo>
                    <a:pt x="6099695" y="763816"/>
                  </a:lnTo>
                  <a:lnTo>
                    <a:pt x="6099454" y="763625"/>
                  </a:lnTo>
                  <a:lnTo>
                    <a:pt x="6098603" y="762939"/>
                  </a:lnTo>
                  <a:lnTo>
                    <a:pt x="6097625" y="762838"/>
                  </a:lnTo>
                  <a:lnTo>
                    <a:pt x="6095670" y="763600"/>
                  </a:lnTo>
                  <a:lnTo>
                    <a:pt x="6095035" y="764349"/>
                  </a:lnTo>
                  <a:lnTo>
                    <a:pt x="6094768" y="766495"/>
                  </a:lnTo>
                  <a:lnTo>
                    <a:pt x="6095123" y="767321"/>
                  </a:lnTo>
                  <a:lnTo>
                    <a:pt x="6095873" y="768070"/>
                  </a:lnTo>
                  <a:lnTo>
                    <a:pt x="6100076" y="772261"/>
                  </a:lnTo>
                  <a:lnTo>
                    <a:pt x="6104280" y="776490"/>
                  </a:lnTo>
                  <a:lnTo>
                    <a:pt x="6108662" y="780872"/>
                  </a:lnTo>
                  <a:lnTo>
                    <a:pt x="6108903" y="780999"/>
                  </a:lnTo>
                  <a:lnTo>
                    <a:pt x="6109195" y="781202"/>
                  </a:lnTo>
                  <a:lnTo>
                    <a:pt x="6107277" y="783094"/>
                  </a:lnTo>
                  <a:lnTo>
                    <a:pt x="6105537" y="784809"/>
                  </a:lnTo>
                  <a:lnTo>
                    <a:pt x="6103810" y="786536"/>
                  </a:lnTo>
                  <a:lnTo>
                    <a:pt x="6101105" y="789241"/>
                  </a:lnTo>
                  <a:lnTo>
                    <a:pt x="6098387" y="791946"/>
                  </a:lnTo>
                  <a:lnTo>
                    <a:pt x="6095695" y="794664"/>
                  </a:lnTo>
                  <a:lnTo>
                    <a:pt x="6094476" y="795896"/>
                  </a:lnTo>
                  <a:lnTo>
                    <a:pt x="6094590" y="797839"/>
                  </a:lnTo>
                  <a:lnTo>
                    <a:pt x="6097105" y="799871"/>
                  </a:lnTo>
                  <a:lnTo>
                    <a:pt x="6098641" y="799757"/>
                  </a:lnTo>
                  <a:lnTo>
                    <a:pt x="6104090" y="794321"/>
                  </a:lnTo>
                  <a:lnTo>
                    <a:pt x="6108344" y="790079"/>
                  </a:lnTo>
                  <a:lnTo>
                    <a:pt x="6112599" y="785825"/>
                  </a:lnTo>
                  <a:lnTo>
                    <a:pt x="6112764" y="785660"/>
                  </a:lnTo>
                  <a:lnTo>
                    <a:pt x="6112942" y="785507"/>
                  </a:lnTo>
                  <a:lnTo>
                    <a:pt x="6113183" y="785279"/>
                  </a:lnTo>
                  <a:lnTo>
                    <a:pt x="6113361" y="785495"/>
                  </a:lnTo>
                  <a:lnTo>
                    <a:pt x="6113500" y="785685"/>
                  </a:lnTo>
                  <a:lnTo>
                    <a:pt x="6117806" y="790016"/>
                  </a:lnTo>
                  <a:lnTo>
                    <a:pt x="6121946" y="794169"/>
                  </a:lnTo>
                  <a:lnTo>
                    <a:pt x="6126340" y="798576"/>
                  </a:lnTo>
                  <a:lnTo>
                    <a:pt x="6126619" y="798830"/>
                  </a:lnTo>
                  <a:lnTo>
                    <a:pt x="6126924" y="799033"/>
                  </a:lnTo>
                  <a:lnTo>
                    <a:pt x="6127788" y="799630"/>
                  </a:lnTo>
                  <a:lnTo>
                    <a:pt x="6128728" y="799731"/>
                  </a:lnTo>
                  <a:lnTo>
                    <a:pt x="6130645" y="798804"/>
                  </a:lnTo>
                  <a:lnTo>
                    <a:pt x="6131204" y="798029"/>
                  </a:lnTo>
                  <a:lnTo>
                    <a:pt x="6131306" y="796937"/>
                  </a:lnTo>
                  <a:lnTo>
                    <a:pt x="6131407" y="795845"/>
                  </a:lnTo>
                  <a:lnTo>
                    <a:pt x="6130912" y="795045"/>
                  </a:lnTo>
                  <a:lnTo>
                    <a:pt x="6126010" y="790155"/>
                  </a:lnTo>
                  <a:lnTo>
                    <a:pt x="6121844" y="785990"/>
                  </a:lnTo>
                  <a:lnTo>
                    <a:pt x="6117514" y="781659"/>
                  </a:lnTo>
                  <a:lnTo>
                    <a:pt x="6117298" y="781545"/>
                  </a:lnTo>
                  <a:lnTo>
                    <a:pt x="6117107" y="781418"/>
                  </a:lnTo>
                  <a:lnTo>
                    <a:pt x="6117069" y="781227"/>
                  </a:lnTo>
                  <a:lnTo>
                    <a:pt x="6117260" y="781011"/>
                  </a:lnTo>
                  <a:lnTo>
                    <a:pt x="6117501" y="780910"/>
                  </a:lnTo>
                  <a:lnTo>
                    <a:pt x="6117666" y="780757"/>
                  </a:lnTo>
                  <a:lnTo>
                    <a:pt x="6121832" y="776592"/>
                  </a:lnTo>
                  <a:lnTo>
                    <a:pt x="6125997" y="772426"/>
                  </a:lnTo>
                  <a:lnTo>
                    <a:pt x="6130150" y="768273"/>
                  </a:lnTo>
                  <a:lnTo>
                    <a:pt x="6130366" y="768057"/>
                  </a:lnTo>
                  <a:lnTo>
                    <a:pt x="6130569" y="767829"/>
                  </a:lnTo>
                  <a:lnTo>
                    <a:pt x="6130760" y="767588"/>
                  </a:lnTo>
                  <a:lnTo>
                    <a:pt x="6131496" y="766622"/>
                  </a:lnTo>
                  <a:lnTo>
                    <a:pt x="6131611" y="765581"/>
                  </a:lnTo>
                  <a:close/>
                </a:path>
                <a:path w="8163559" h="1562735">
                  <a:moveTo>
                    <a:pt x="6131611" y="384162"/>
                  </a:moveTo>
                  <a:lnTo>
                    <a:pt x="6130417" y="382003"/>
                  </a:lnTo>
                  <a:lnTo>
                    <a:pt x="6129490" y="381558"/>
                  </a:lnTo>
                  <a:lnTo>
                    <a:pt x="6127420" y="381673"/>
                  </a:lnTo>
                  <a:lnTo>
                    <a:pt x="6126823" y="382104"/>
                  </a:lnTo>
                  <a:lnTo>
                    <a:pt x="6126251" y="382676"/>
                  </a:lnTo>
                  <a:lnTo>
                    <a:pt x="6122047" y="386880"/>
                  </a:lnTo>
                  <a:lnTo>
                    <a:pt x="6117844" y="391083"/>
                  </a:lnTo>
                  <a:lnTo>
                    <a:pt x="6113627" y="395287"/>
                  </a:lnTo>
                  <a:lnTo>
                    <a:pt x="6113462" y="395452"/>
                  </a:lnTo>
                  <a:lnTo>
                    <a:pt x="6113297" y="395605"/>
                  </a:lnTo>
                  <a:lnTo>
                    <a:pt x="6113005" y="395871"/>
                  </a:lnTo>
                  <a:lnTo>
                    <a:pt x="6112827" y="395630"/>
                  </a:lnTo>
                  <a:lnTo>
                    <a:pt x="6112700" y="395401"/>
                  </a:lnTo>
                  <a:lnTo>
                    <a:pt x="6108395" y="391083"/>
                  </a:lnTo>
                  <a:lnTo>
                    <a:pt x="6100115" y="382841"/>
                  </a:lnTo>
                  <a:lnTo>
                    <a:pt x="6099899" y="382625"/>
                  </a:lnTo>
                  <a:lnTo>
                    <a:pt x="6099695" y="382397"/>
                  </a:lnTo>
                  <a:lnTo>
                    <a:pt x="6099454" y="382206"/>
                  </a:lnTo>
                  <a:lnTo>
                    <a:pt x="6098603" y="381520"/>
                  </a:lnTo>
                  <a:lnTo>
                    <a:pt x="6097625" y="381419"/>
                  </a:lnTo>
                  <a:lnTo>
                    <a:pt x="6095670" y="382181"/>
                  </a:lnTo>
                  <a:lnTo>
                    <a:pt x="6095035" y="382930"/>
                  </a:lnTo>
                  <a:lnTo>
                    <a:pt x="6094895" y="384022"/>
                  </a:lnTo>
                  <a:lnTo>
                    <a:pt x="6094768" y="385076"/>
                  </a:lnTo>
                  <a:lnTo>
                    <a:pt x="6095123" y="385902"/>
                  </a:lnTo>
                  <a:lnTo>
                    <a:pt x="6100076" y="390842"/>
                  </a:lnTo>
                  <a:lnTo>
                    <a:pt x="6104280" y="395071"/>
                  </a:lnTo>
                  <a:lnTo>
                    <a:pt x="6108662" y="399453"/>
                  </a:lnTo>
                  <a:lnTo>
                    <a:pt x="6108903" y="399580"/>
                  </a:lnTo>
                  <a:lnTo>
                    <a:pt x="6109195" y="399783"/>
                  </a:lnTo>
                  <a:lnTo>
                    <a:pt x="6107277" y="401675"/>
                  </a:lnTo>
                  <a:lnTo>
                    <a:pt x="6105537" y="403390"/>
                  </a:lnTo>
                  <a:lnTo>
                    <a:pt x="6103810" y="405117"/>
                  </a:lnTo>
                  <a:lnTo>
                    <a:pt x="6101105" y="407822"/>
                  </a:lnTo>
                  <a:lnTo>
                    <a:pt x="6098387" y="410527"/>
                  </a:lnTo>
                  <a:lnTo>
                    <a:pt x="6095695" y="413245"/>
                  </a:lnTo>
                  <a:lnTo>
                    <a:pt x="6094476" y="414477"/>
                  </a:lnTo>
                  <a:lnTo>
                    <a:pt x="6094590" y="416420"/>
                  </a:lnTo>
                  <a:lnTo>
                    <a:pt x="6097105" y="418452"/>
                  </a:lnTo>
                  <a:lnTo>
                    <a:pt x="6098641" y="418338"/>
                  </a:lnTo>
                  <a:lnTo>
                    <a:pt x="6104090" y="412902"/>
                  </a:lnTo>
                  <a:lnTo>
                    <a:pt x="6108344" y="408660"/>
                  </a:lnTo>
                  <a:lnTo>
                    <a:pt x="6112599" y="404406"/>
                  </a:lnTo>
                  <a:lnTo>
                    <a:pt x="6112764" y="404241"/>
                  </a:lnTo>
                  <a:lnTo>
                    <a:pt x="6112942" y="404088"/>
                  </a:lnTo>
                  <a:lnTo>
                    <a:pt x="6113183" y="403847"/>
                  </a:lnTo>
                  <a:lnTo>
                    <a:pt x="6113361" y="404075"/>
                  </a:lnTo>
                  <a:lnTo>
                    <a:pt x="6113500" y="404266"/>
                  </a:lnTo>
                  <a:lnTo>
                    <a:pt x="6117806" y="408597"/>
                  </a:lnTo>
                  <a:lnTo>
                    <a:pt x="6121946" y="412750"/>
                  </a:lnTo>
                  <a:lnTo>
                    <a:pt x="6126340" y="417156"/>
                  </a:lnTo>
                  <a:lnTo>
                    <a:pt x="6126619" y="417410"/>
                  </a:lnTo>
                  <a:lnTo>
                    <a:pt x="6126924" y="417614"/>
                  </a:lnTo>
                  <a:lnTo>
                    <a:pt x="6127788" y="418211"/>
                  </a:lnTo>
                  <a:lnTo>
                    <a:pt x="6128728" y="418312"/>
                  </a:lnTo>
                  <a:lnTo>
                    <a:pt x="6130645" y="417385"/>
                  </a:lnTo>
                  <a:lnTo>
                    <a:pt x="6131204" y="416610"/>
                  </a:lnTo>
                  <a:lnTo>
                    <a:pt x="6131306" y="415518"/>
                  </a:lnTo>
                  <a:lnTo>
                    <a:pt x="6131407" y="414426"/>
                  </a:lnTo>
                  <a:lnTo>
                    <a:pt x="6130912" y="413626"/>
                  </a:lnTo>
                  <a:lnTo>
                    <a:pt x="6126010" y="408736"/>
                  </a:lnTo>
                  <a:lnTo>
                    <a:pt x="6121844" y="404571"/>
                  </a:lnTo>
                  <a:lnTo>
                    <a:pt x="6117514" y="400240"/>
                  </a:lnTo>
                  <a:lnTo>
                    <a:pt x="6117298" y="400126"/>
                  </a:lnTo>
                  <a:lnTo>
                    <a:pt x="6117107" y="399986"/>
                  </a:lnTo>
                  <a:lnTo>
                    <a:pt x="6117069" y="399808"/>
                  </a:lnTo>
                  <a:lnTo>
                    <a:pt x="6117260" y="399592"/>
                  </a:lnTo>
                  <a:lnTo>
                    <a:pt x="6117501" y="399491"/>
                  </a:lnTo>
                  <a:lnTo>
                    <a:pt x="6117666" y="399326"/>
                  </a:lnTo>
                  <a:lnTo>
                    <a:pt x="6121832" y="395173"/>
                  </a:lnTo>
                  <a:lnTo>
                    <a:pt x="6125997" y="391007"/>
                  </a:lnTo>
                  <a:lnTo>
                    <a:pt x="6130366" y="386638"/>
                  </a:lnTo>
                  <a:lnTo>
                    <a:pt x="6130569" y="386410"/>
                  </a:lnTo>
                  <a:lnTo>
                    <a:pt x="6130760" y="386168"/>
                  </a:lnTo>
                  <a:lnTo>
                    <a:pt x="6131496" y="385203"/>
                  </a:lnTo>
                  <a:lnTo>
                    <a:pt x="6131611" y="384162"/>
                  </a:lnTo>
                  <a:close/>
                </a:path>
                <a:path w="8163559" h="1562735">
                  <a:moveTo>
                    <a:pt x="6131611" y="2743"/>
                  </a:moveTo>
                  <a:lnTo>
                    <a:pt x="6131014" y="1663"/>
                  </a:lnTo>
                  <a:lnTo>
                    <a:pt x="6130417" y="584"/>
                  </a:lnTo>
                  <a:lnTo>
                    <a:pt x="6129490" y="139"/>
                  </a:lnTo>
                  <a:lnTo>
                    <a:pt x="6127420" y="254"/>
                  </a:lnTo>
                  <a:lnTo>
                    <a:pt x="6126823" y="685"/>
                  </a:lnTo>
                  <a:lnTo>
                    <a:pt x="6126251" y="1244"/>
                  </a:lnTo>
                  <a:lnTo>
                    <a:pt x="6122047" y="5461"/>
                  </a:lnTo>
                  <a:lnTo>
                    <a:pt x="6117844" y="9664"/>
                  </a:lnTo>
                  <a:lnTo>
                    <a:pt x="6113627" y="13868"/>
                  </a:lnTo>
                  <a:lnTo>
                    <a:pt x="6113462" y="14033"/>
                  </a:lnTo>
                  <a:lnTo>
                    <a:pt x="6113297" y="14185"/>
                  </a:lnTo>
                  <a:lnTo>
                    <a:pt x="6113005" y="14452"/>
                  </a:lnTo>
                  <a:lnTo>
                    <a:pt x="6112827" y="14211"/>
                  </a:lnTo>
                  <a:lnTo>
                    <a:pt x="6112700" y="13982"/>
                  </a:lnTo>
                  <a:lnTo>
                    <a:pt x="6108395" y="9664"/>
                  </a:lnTo>
                  <a:lnTo>
                    <a:pt x="6100115" y="1422"/>
                  </a:lnTo>
                  <a:lnTo>
                    <a:pt x="6099899" y="1206"/>
                  </a:lnTo>
                  <a:lnTo>
                    <a:pt x="6099695" y="977"/>
                  </a:lnTo>
                  <a:lnTo>
                    <a:pt x="6099454" y="787"/>
                  </a:lnTo>
                  <a:lnTo>
                    <a:pt x="6098603" y="101"/>
                  </a:lnTo>
                  <a:lnTo>
                    <a:pt x="6097625" y="0"/>
                  </a:lnTo>
                  <a:lnTo>
                    <a:pt x="6095670" y="762"/>
                  </a:lnTo>
                  <a:lnTo>
                    <a:pt x="6095035" y="1511"/>
                  </a:lnTo>
                  <a:lnTo>
                    <a:pt x="6094768" y="3657"/>
                  </a:lnTo>
                  <a:lnTo>
                    <a:pt x="6095123" y="4483"/>
                  </a:lnTo>
                  <a:lnTo>
                    <a:pt x="6095873" y="5232"/>
                  </a:lnTo>
                  <a:lnTo>
                    <a:pt x="6100076" y="9423"/>
                  </a:lnTo>
                  <a:lnTo>
                    <a:pt x="6104280" y="13652"/>
                  </a:lnTo>
                  <a:lnTo>
                    <a:pt x="6108662" y="18034"/>
                  </a:lnTo>
                  <a:lnTo>
                    <a:pt x="6108903" y="18161"/>
                  </a:lnTo>
                  <a:lnTo>
                    <a:pt x="6109195" y="18364"/>
                  </a:lnTo>
                  <a:lnTo>
                    <a:pt x="6107277" y="20256"/>
                  </a:lnTo>
                  <a:lnTo>
                    <a:pt x="6105537" y="21971"/>
                  </a:lnTo>
                  <a:lnTo>
                    <a:pt x="6103810" y="23698"/>
                  </a:lnTo>
                  <a:lnTo>
                    <a:pt x="6101105" y="26403"/>
                  </a:lnTo>
                  <a:lnTo>
                    <a:pt x="6098387" y="29108"/>
                  </a:lnTo>
                  <a:lnTo>
                    <a:pt x="6095695" y="31826"/>
                  </a:lnTo>
                  <a:lnTo>
                    <a:pt x="6094476" y="33058"/>
                  </a:lnTo>
                  <a:lnTo>
                    <a:pt x="6094590" y="34988"/>
                  </a:lnTo>
                  <a:lnTo>
                    <a:pt x="6097105" y="37033"/>
                  </a:lnTo>
                  <a:lnTo>
                    <a:pt x="6098641" y="36906"/>
                  </a:lnTo>
                  <a:lnTo>
                    <a:pt x="6104090" y="31483"/>
                  </a:lnTo>
                  <a:lnTo>
                    <a:pt x="6108344" y="27228"/>
                  </a:lnTo>
                  <a:lnTo>
                    <a:pt x="6112599" y="22987"/>
                  </a:lnTo>
                  <a:lnTo>
                    <a:pt x="6112764" y="22821"/>
                  </a:lnTo>
                  <a:lnTo>
                    <a:pt x="6112942" y="22656"/>
                  </a:lnTo>
                  <a:lnTo>
                    <a:pt x="6113183" y="22428"/>
                  </a:lnTo>
                  <a:lnTo>
                    <a:pt x="6113361" y="22656"/>
                  </a:lnTo>
                  <a:lnTo>
                    <a:pt x="6113500" y="22847"/>
                  </a:lnTo>
                  <a:lnTo>
                    <a:pt x="6117806" y="27178"/>
                  </a:lnTo>
                  <a:lnTo>
                    <a:pt x="6121946" y="31330"/>
                  </a:lnTo>
                  <a:lnTo>
                    <a:pt x="6126340" y="35737"/>
                  </a:lnTo>
                  <a:lnTo>
                    <a:pt x="6126619" y="35991"/>
                  </a:lnTo>
                  <a:lnTo>
                    <a:pt x="6126924" y="36195"/>
                  </a:lnTo>
                  <a:lnTo>
                    <a:pt x="6127788" y="36791"/>
                  </a:lnTo>
                  <a:lnTo>
                    <a:pt x="6128728" y="36893"/>
                  </a:lnTo>
                  <a:lnTo>
                    <a:pt x="6130645" y="35953"/>
                  </a:lnTo>
                  <a:lnTo>
                    <a:pt x="6131204" y="35191"/>
                  </a:lnTo>
                  <a:lnTo>
                    <a:pt x="6131306" y="34099"/>
                  </a:lnTo>
                  <a:lnTo>
                    <a:pt x="6131407" y="33007"/>
                  </a:lnTo>
                  <a:lnTo>
                    <a:pt x="6130912" y="32194"/>
                  </a:lnTo>
                  <a:lnTo>
                    <a:pt x="6126010" y="27305"/>
                  </a:lnTo>
                  <a:lnTo>
                    <a:pt x="6121844" y="23139"/>
                  </a:lnTo>
                  <a:lnTo>
                    <a:pt x="6117514" y="18821"/>
                  </a:lnTo>
                  <a:lnTo>
                    <a:pt x="6117298" y="18707"/>
                  </a:lnTo>
                  <a:lnTo>
                    <a:pt x="6117107" y="18567"/>
                  </a:lnTo>
                  <a:lnTo>
                    <a:pt x="6117069" y="18389"/>
                  </a:lnTo>
                  <a:lnTo>
                    <a:pt x="6117260" y="18161"/>
                  </a:lnTo>
                  <a:lnTo>
                    <a:pt x="6117501" y="18072"/>
                  </a:lnTo>
                  <a:lnTo>
                    <a:pt x="6117666" y="17907"/>
                  </a:lnTo>
                  <a:lnTo>
                    <a:pt x="6121832" y="13754"/>
                  </a:lnTo>
                  <a:lnTo>
                    <a:pt x="6125997" y="9588"/>
                  </a:lnTo>
                  <a:lnTo>
                    <a:pt x="6130150" y="5422"/>
                  </a:lnTo>
                  <a:lnTo>
                    <a:pt x="6130366" y="5219"/>
                  </a:lnTo>
                  <a:lnTo>
                    <a:pt x="6130569" y="4991"/>
                  </a:lnTo>
                  <a:lnTo>
                    <a:pt x="6130760" y="4749"/>
                  </a:lnTo>
                  <a:lnTo>
                    <a:pt x="6131496" y="3784"/>
                  </a:lnTo>
                  <a:lnTo>
                    <a:pt x="6131611" y="2743"/>
                  </a:lnTo>
                  <a:close/>
                </a:path>
                <a:path w="8163559" h="1562735">
                  <a:moveTo>
                    <a:pt x="6639484" y="1528432"/>
                  </a:moveTo>
                  <a:lnTo>
                    <a:pt x="6638290" y="1526273"/>
                  </a:lnTo>
                  <a:lnTo>
                    <a:pt x="6637363" y="1525816"/>
                  </a:lnTo>
                  <a:lnTo>
                    <a:pt x="6635293" y="1525930"/>
                  </a:lnTo>
                  <a:lnTo>
                    <a:pt x="6634696" y="1526362"/>
                  </a:lnTo>
                  <a:lnTo>
                    <a:pt x="6634124" y="1526933"/>
                  </a:lnTo>
                  <a:lnTo>
                    <a:pt x="6629921" y="1531150"/>
                  </a:lnTo>
                  <a:lnTo>
                    <a:pt x="6625717" y="1535341"/>
                  </a:lnTo>
                  <a:lnTo>
                    <a:pt x="6621335" y="1539709"/>
                  </a:lnTo>
                  <a:lnTo>
                    <a:pt x="6621170" y="1539862"/>
                  </a:lnTo>
                  <a:lnTo>
                    <a:pt x="6620891" y="1540141"/>
                  </a:lnTo>
                  <a:lnTo>
                    <a:pt x="6620700" y="1539887"/>
                  </a:lnTo>
                  <a:lnTo>
                    <a:pt x="6620573" y="1539659"/>
                  </a:lnTo>
                  <a:lnTo>
                    <a:pt x="6616255" y="1535353"/>
                  </a:lnTo>
                  <a:lnTo>
                    <a:pt x="6607988" y="1527098"/>
                  </a:lnTo>
                  <a:lnTo>
                    <a:pt x="6607772" y="1526882"/>
                  </a:lnTo>
                  <a:lnTo>
                    <a:pt x="6607569" y="1526667"/>
                  </a:lnTo>
                  <a:lnTo>
                    <a:pt x="6607327" y="1526476"/>
                  </a:lnTo>
                  <a:lnTo>
                    <a:pt x="6606476" y="1525790"/>
                  </a:lnTo>
                  <a:lnTo>
                    <a:pt x="6605498" y="1525689"/>
                  </a:lnTo>
                  <a:lnTo>
                    <a:pt x="6603543" y="1526451"/>
                  </a:lnTo>
                  <a:lnTo>
                    <a:pt x="6602908" y="1527187"/>
                  </a:lnTo>
                  <a:lnTo>
                    <a:pt x="6602768" y="1528292"/>
                  </a:lnTo>
                  <a:lnTo>
                    <a:pt x="6602641" y="1529334"/>
                  </a:lnTo>
                  <a:lnTo>
                    <a:pt x="6602997" y="1530172"/>
                  </a:lnTo>
                  <a:lnTo>
                    <a:pt x="6603746" y="1530908"/>
                  </a:lnTo>
                  <a:lnTo>
                    <a:pt x="6607950" y="1535112"/>
                  </a:lnTo>
                  <a:lnTo>
                    <a:pt x="6612153" y="1539328"/>
                  </a:lnTo>
                  <a:lnTo>
                    <a:pt x="6616357" y="1543532"/>
                  </a:lnTo>
                  <a:lnTo>
                    <a:pt x="6616535" y="1543723"/>
                  </a:lnTo>
                  <a:lnTo>
                    <a:pt x="6616776" y="1543837"/>
                  </a:lnTo>
                  <a:lnTo>
                    <a:pt x="6617055" y="1544040"/>
                  </a:lnTo>
                  <a:lnTo>
                    <a:pt x="6615150" y="1545932"/>
                  </a:lnTo>
                  <a:lnTo>
                    <a:pt x="6613411" y="1547660"/>
                  </a:lnTo>
                  <a:lnTo>
                    <a:pt x="6611683" y="1549387"/>
                  </a:lnTo>
                  <a:lnTo>
                    <a:pt x="6608978" y="1552092"/>
                  </a:lnTo>
                  <a:lnTo>
                    <a:pt x="6606260" y="1554797"/>
                  </a:lnTo>
                  <a:lnTo>
                    <a:pt x="6602349" y="1558747"/>
                  </a:lnTo>
                  <a:lnTo>
                    <a:pt x="6602463" y="1560677"/>
                  </a:lnTo>
                  <a:lnTo>
                    <a:pt x="6603784" y="1561744"/>
                  </a:lnTo>
                  <a:lnTo>
                    <a:pt x="6604978" y="1562722"/>
                  </a:lnTo>
                  <a:lnTo>
                    <a:pt x="6606514" y="1562595"/>
                  </a:lnTo>
                  <a:lnTo>
                    <a:pt x="6607696" y="1561414"/>
                  </a:lnTo>
                  <a:lnTo>
                    <a:pt x="6611963" y="1557172"/>
                  </a:lnTo>
                  <a:lnTo>
                    <a:pt x="6616217" y="1552917"/>
                  </a:lnTo>
                  <a:lnTo>
                    <a:pt x="6620472" y="1548663"/>
                  </a:lnTo>
                  <a:lnTo>
                    <a:pt x="6620637" y="1548498"/>
                  </a:lnTo>
                  <a:lnTo>
                    <a:pt x="6620815" y="1548345"/>
                  </a:lnTo>
                  <a:lnTo>
                    <a:pt x="6621056" y="1548117"/>
                  </a:lnTo>
                  <a:lnTo>
                    <a:pt x="6621234" y="1548333"/>
                  </a:lnTo>
                  <a:lnTo>
                    <a:pt x="6621373" y="1548536"/>
                  </a:lnTo>
                  <a:lnTo>
                    <a:pt x="6621539" y="1548701"/>
                  </a:lnTo>
                  <a:lnTo>
                    <a:pt x="6625679" y="1552854"/>
                  </a:lnTo>
                  <a:lnTo>
                    <a:pt x="6629819" y="1557007"/>
                  </a:lnTo>
                  <a:lnTo>
                    <a:pt x="6634213" y="1561414"/>
                  </a:lnTo>
                  <a:lnTo>
                    <a:pt x="6634493" y="1561668"/>
                  </a:lnTo>
                  <a:lnTo>
                    <a:pt x="6634797" y="1561884"/>
                  </a:lnTo>
                  <a:lnTo>
                    <a:pt x="6635661" y="1562468"/>
                  </a:lnTo>
                  <a:lnTo>
                    <a:pt x="6636601" y="1562582"/>
                  </a:lnTo>
                  <a:lnTo>
                    <a:pt x="6638518" y="1561642"/>
                  </a:lnTo>
                  <a:lnTo>
                    <a:pt x="6639077" y="1560880"/>
                  </a:lnTo>
                  <a:lnTo>
                    <a:pt x="6639280" y="1558696"/>
                  </a:lnTo>
                  <a:lnTo>
                    <a:pt x="6638785" y="1557883"/>
                  </a:lnTo>
                  <a:lnTo>
                    <a:pt x="6633883" y="1552994"/>
                  </a:lnTo>
                  <a:lnTo>
                    <a:pt x="6629717" y="1548828"/>
                  </a:lnTo>
                  <a:lnTo>
                    <a:pt x="6625552" y="1544675"/>
                  </a:lnTo>
                  <a:lnTo>
                    <a:pt x="6625387" y="1544510"/>
                  </a:lnTo>
                  <a:lnTo>
                    <a:pt x="6625171" y="1544396"/>
                  </a:lnTo>
                  <a:lnTo>
                    <a:pt x="6624980" y="1544256"/>
                  </a:lnTo>
                  <a:lnTo>
                    <a:pt x="6624942" y="1544066"/>
                  </a:lnTo>
                  <a:lnTo>
                    <a:pt x="6625133" y="1543850"/>
                  </a:lnTo>
                  <a:lnTo>
                    <a:pt x="6625374" y="1543761"/>
                  </a:lnTo>
                  <a:lnTo>
                    <a:pt x="6625539" y="1543596"/>
                  </a:lnTo>
                  <a:lnTo>
                    <a:pt x="6639369" y="1529461"/>
                  </a:lnTo>
                  <a:lnTo>
                    <a:pt x="6639484" y="1528432"/>
                  </a:lnTo>
                  <a:close/>
                </a:path>
                <a:path w="8163559" h="1562735">
                  <a:moveTo>
                    <a:pt x="6639484" y="1147000"/>
                  </a:moveTo>
                  <a:lnTo>
                    <a:pt x="6638290" y="1144854"/>
                  </a:lnTo>
                  <a:lnTo>
                    <a:pt x="6637363" y="1144397"/>
                  </a:lnTo>
                  <a:lnTo>
                    <a:pt x="6635293" y="1144511"/>
                  </a:lnTo>
                  <a:lnTo>
                    <a:pt x="6634696" y="1144943"/>
                  </a:lnTo>
                  <a:lnTo>
                    <a:pt x="6634124" y="1145514"/>
                  </a:lnTo>
                  <a:lnTo>
                    <a:pt x="6629921" y="1149718"/>
                  </a:lnTo>
                  <a:lnTo>
                    <a:pt x="6625717" y="1153922"/>
                  </a:lnTo>
                  <a:lnTo>
                    <a:pt x="6621500" y="1158125"/>
                  </a:lnTo>
                  <a:lnTo>
                    <a:pt x="6621335" y="1158290"/>
                  </a:lnTo>
                  <a:lnTo>
                    <a:pt x="6621170" y="1158443"/>
                  </a:lnTo>
                  <a:lnTo>
                    <a:pt x="6620891" y="1158709"/>
                  </a:lnTo>
                  <a:lnTo>
                    <a:pt x="6620700" y="1158468"/>
                  </a:lnTo>
                  <a:lnTo>
                    <a:pt x="6620573" y="1158240"/>
                  </a:lnTo>
                  <a:lnTo>
                    <a:pt x="6616255" y="1153934"/>
                  </a:lnTo>
                  <a:lnTo>
                    <a:pt x="6607988" y="1145679"/>
                  </a:lnTo>
                  <a:lnTo>
                    <a:pt x="6607772" y="1145463"/>
                  </a:lnTo>
                  <a:lnTo>
                    <a:pt x="6607569" y="1145247"/>
                  </a:lnTo>
                  <a:lnTo>
                    <a:pt x="6606476" y="1144358"/>
                  </a:lnTo>
                  <a:lnTo>
                    <a:pt x="6602641" y="1147914"/>
                  </a:lnTo>
                  <a:lnTo>
                    <a:pt x="6602997" y="1148753"/>
                  </a:lnTo>
                  <a:lnTo>
                    <a:pt x="6603746" y="1149489"/>
                  </a:lnTo>
                  <a:lnTo>
                    <a:pt x="6607950" y="1153693"/>
                  </a:lnTo>
                  <a:lnTo>
                    <a:pt x="6612153" y="1157909"/>
                  </a:lnTo>
                  <a:lnTo>
                    <a:pt x="6616357" y="1162113"/>
                  </a:lnTo>
                  <a:lnTo>
                    <a:pt x="6616535" y="1162304"/>
                  </a:lnTo>
                  <a:lnTo>
                    <a:pt x="6616776" y="1162418"/>
                  </a:lnTo>
                  <a:lnTo>
                    <a:pt x="6617055" y="1162621"/>
                  </a:lnTo>
                  <a:lnTo>
                    <a:pt x="6615150" y="1164513"/>
                  </a:lnTo>
                  <a:lnTo>
                    <a:pt x="6613411" y="1166228"/>
                  </a:lnTo>
                  <a:lnTo>
                    <a:pt x="6611683" y="1167955"/>
                  </a:lnTo>
                  <a:lnTo>
                    <a:pt x="6608978" y="1170673"/>
                  </a:lnTo>
                  <a:lnTo>
                    <a:pt x="6606260" y="1173365"/>
                  </a:lnTo>
                  <a:lnTo>
                    <a:pt x="6602349" y="1177328"/>
                  </a:lnTo>
                  <a:lnTo>
                    <a:pt x="6602463" y="1179258"/>
                  </a:lnTo>
                  <a:lnTo>
                    <a:pt x="6603784" y="1180325"/>
                  </a:lnTo>
                  <a:lnTo>
                    <a:pt x="6604978" y="1181303"/>
                  </a:lnTo>
                  <a:lnTo>
                    <a:pt x="6606514" y="1181176"/>
                  </a:lnTo>
                  <a:lnTo>
                    <a:pt x="6607696" y="1179995"/>
                  </a:lnTo>
                  <a:lnTo>
                    <a:pt x="6611963" y="1175753"/>
                  </a:lnTo>
                  <a:lnTo>
                    <a:pt x="6616217" y="1171498"/>
                  </a:lnTo>
                  <a:lnTo>
                    <a:pt x="6620472" y="1167244"/>
                  </a:lnTo>
                  <a:lnTo>
                    <a:pt x="6620637" y="1167079"/>
                  </a:lnTo>
                  <a:lnTo>
                    <a:pt x="6620815" y="1166926"/>
                  </a:lnTo>
                  <a:lnTo>
                    <a:pt x="6621056" y="1166698"/>
                  </a:lnTo>
                  <a:lnTo>
                    <a:pt x="6621234" y="1166914"/>
                  </a:lnTo>
                  <a:lnTo>
                    <a:pt x="6621373" y="1167117"/>
                  </a:lnTo>
                  <a:lnTo>
                    <a:pt x="6621539" y="1167282"/>
                  </a:lnTo>
                  <a:lnTo>
                    <a:pt x="6625679" y="1171435"/>
                  </a:lnTo>
                  <a:lnTo>
                    <a:pt x="6629819" y="1175588"/>
                  </a:lnTo>
                  <a:lnTo>
                    <a:pt x="6634213" y="1179995"/>
                  </a:lnTo>
                  <a:lnTo>
                    <a:pt x="6634493" y="1180249"/>
                  </a:lnTo>
                  <a:lnTo>
                    <a:pt x="6634797" y="1180452"/>
                  </a:lnTo>
                  <a:lnTo>
                    <a:pt x="6635661" y="1181049"/>
                  </a:lnTo>
                  <a:lnTo>
                    <a:pt x="6639280" y="1177264"/>
                  </a:lnTo>
                  <a:lnTo>
                    <a:pt x="6638785" y="1176464"/>
                  </a:lnTo>
                  <a:lnTo>
                    <a:pt x="6633883" y="1171575"/>
                  </a:lnTo>
                  <a:lnTo>
                    <a:pt x="6629717" y="1167409"/>
                  </a:lnTo>
                  <a:lnTo>
                    <a:pt x="6625552" y="1163256"/>
                  </a:lnTo>
                  <a:lnTo>
                    <a:pt x="6625387" y="1163078"/>
                  </a:lnTo>
                  <a:lnTo>
                    <a:pt x="6625171" y="1162977"/>
                  </a:lnTo>
                  <a:lnTo>
                    <a:pt x="6624980" y="1162837"/>
                  </a:lnTo>
                  <a:lnTo>
                    <a:pt x="6624942" y="1162646"/>
                  </a:lnTo>
                  <a:lnTo>
                    <a:pt x="6625133" y="1162431"/>
                  </a:lnTo>
                  <a:lnTo>
                    <a:pt x="6625374" y="1162342"/>
                  </a:lnTo>
                  <a:lnTo>
                    <a:pt x="6625539" y="1162177"/>
                  </a:lnTo>
                  <a:lnTo>
                    <a:pt x="6629705" y="1158011"/>
                  </a:lnTo>
                  <a:lnTo>
                    <a:pt x="6633870" y="1153858"/>
                  </a:lnTo>
                  <a:lnTo>
                    <a:pt x="6638239" y="1149477"/>
                  </a:lnTo>
                  <a:lnTo>
                    <a:pt x="6638442" y="1149261"/>
                  </a:lnTo>
                  <a:lnTo>
                    <a:pt x="6638633" y="1149019"/>
                  </a:lnTo>
                  <a:lnTo>
                    <a:pt x="6639369" y="1148041"/>
                  </a:lnTo>
                  <a:lnTo>
                    <a:pt x="6639484" y="1147000"/>
                  </a:lnTo>
                  <a:close/>
                </a:path>
                <a:path w="8163559" h="1562735">
                  <a:moveTo>
                    <a:pt x="6639484" y="765581"/>
                  </a:moveTo>
                  <a:lnTo>
                    <a:pt x="6638290" y="763422"/>
                  </a:lnTo>
                  <a:lnTo>
                    <a:pt x="6637363" y="762977"/>
                  </a:lnTo>
                  <a:lnTo>
                    <a:pt x="6635293" y="763092"/>
                  </a:lnTo>
                  <a:lnTo>
                    <a:pt x="6634696" y="763524"/>
                  </a:lnTo>
                  <a:lnTo>
                    <a:pt x="6634124" y="764095"/>
                  </a:lnTo>
                  <a:lnTo>
                    <a:pt x="6629921" y="768299"/>
                  </a:lnTo>
                  <a:lnTo>
                    <a:pt x="6625717" y="772502"/>
                  </a:lnTo>
                  <a:lnTo>
                    <a:pt x="6621500" y="776706"/>
                  </a:lnTo>
                  <a:lnTo>
                    <a:pt x="6621335" y="776871"/>
                  </a:lnTo>
                  <a:lnTo>
                    <a:pt x="6621170" y="777024"/>
                  </a:lnTo>
                  <a:lnTo>
                    <a:pt x="6620891" y="777290"/>
                  </a:lnTo>
                  <a:lnTo>
                    <a:pt x="6620700" y="777049"/>
                  </a:lnTo>
                  <a:lnTo>
                    <a:pt x="6620573" y="776820"/>
                  </a:lnTo>
                  <a:lnTo>
                    <a:pt x="6616255" y="772502"/>
                  </a:lnTo>
                  <a:lnTo>
                    <a:pt x="6607988" y="764260"/>
                  </a:lnTo>
                  <a:lnTo>
                    <a:pt x="6607772" y="764044"/>
                  </a:lnTo>
                  <a:lnTo>
                    <a:pt x="6607569" y="763816"/>
                  </a:lnTo>
                  <a:lnTo>
                    <a:pt x="6606476" y="762939"/>
                  </a:lnTo>
                  <a:lnTo>
                    <a:pt x="6605498" y="762838"/>
                  </a:lnTo>
                  <a:lnTo>
                    <a:pt x="6603543" y="763600"/>
                  </a:lnTo>
                  <a:lnTo>
                    <a:pt x="6602908" y="764349"/>
                  </a:lnTo>
                  <a:lnTo>
                    <a:pt x="6602768" y="765454"/>
                  </a:lnTo>
                  <a:lnTo>
                    <a:pt x="6602641" y="766495"/>
                  </a:lnTo>
                  <a:lnTo>
                    <a:pt x="6602997" y="767321"/>
                  </a:lnTo>
                  <a:lnTo>
                    <a:pt x="6603746" y="768070"/>
                  </a:lnTo>
                  <a:lnTo>
                    <a:pt x="6607950" y="772261"/>
                  </a:lnTo>
                  <a:lnTo>
                    <a:pt x="6612153" y="776490"/>
                  </a:lnTo>
                  <a:lnTo>
                    <a:pt x="6616357" y="780694"/>
                  </a:lnTo>
                  <a:lnTo>
                    <a:pt x="6616535" y="780872"/>
                  </a:lnTo>
                  <a:lnTo>
                    <a:pt x="6616776" y="780999"/>
                  </a:lnTo>
                  <a:lnTo>
                    <a:pt x="6617055" y="781202"/>
                  </a:lnTo>
                  <a:lnTo>
                    <a:pt x="6615150" y="783094"/>
                  </a:lnTo>
                  <a:lnTo>
                    <a:pt x="6613411" y="784809"/>
                  </a:lnTo>
                  <a:lnTo>
                    <a:pt x="6611683" y="786536"/>
                  </a:lnTo>
                  <a:lnTo>
                    <a:pt x="6608978" y="789241"/>
                  </a:lnTo>
                  <a:lnTo>
                    <a:pt x="6606260" y="791946"/>
                  </a:lnTo>
                  <a:lnTo>
                    <a:pt x="6602349" y="795896"/>
                  </a:lnTo>
                  <a:lnTo>
                    <a:pt x="6602463" y="797839"/>
                  </a:lnTo>
                  <a:lnTo>
                    <a:pt x="6604978" y="799871"/>
                  </a:lnTo>
                  <a:lnTo>
                    <a:pt x="6606514" y="799757"/>
                  </a:lnTo>
                  <a:lnTo>
                    <a:pt x="6607696" y="798576"/>
                  </a:lnTo>
                  <a:lnTo>
                    <a:pt x="6611963" y="794321"/>
                  </a:lnTo>
                  <a:lnTo>
                    <a:pt x="6616217" y="790079"/>
                  </a:lnTo>
                  <a:lnTo>
                    <a:pt x="6620472" y="785825"/>
                  </a:lnTo>
                  <a:lnTo>
                    <a:pt x="6620637" y="785660"/>
                  </a:lnTo>
                  <a:lnTo>
                    <a:pt x="6620815" y="785507"/>
                  </a:lnTo>
                  <a:lnTo>
                    <a:pt x="6621056" y="785279"/>
                  </a:lnTo>
                  <a:lnTo>
                    <a:pt x="6621234" y="785495"/>
                  </a:lnTo>
                  <a:lnTo>
                    <a:pt x="6621373" y="785685"/>
                  </a:lnTo>
                  <a:lnTo>
                    <a:pt x="6621539" y="785863"/>
                  </a:lnTo>
                  <a:lnTo>
                    <a:pt x="6625679" y="790016"/>
                  </a:lnTo>
                  <a:lnTo>
                    <a:pt x="6629819" y="794169"/>
                  </a:lnTo>
                  <a:lnTo>
                    <a:pt x="6634213" y="798576"/>
                  </a:lnTo>
                  <a:lnTo>
                    <a:pt x="6634493" y="798830"/>
                  </a:lnTo>
                  <a:lnTo>
                    <a:pt x="6635661" y="799630"/>
                  </a:lnTo>
                  <a:lnTo>
                    <a:pt x="6636601" y="799731"/>
                  </a:lnTo>
                  <a:lnTo>
                    <a:pt x="6637553" y="799274"/>
                  </a:lnTo>
                  <a:lnTo>
                    <a:pt x="6638518" y="798804"/>
                  </a:lnTo>
                  <a:lnTo>
                    <a:pt x="6639077" y="798029"/>
                  </a:lnTo>
                  <a:lnTo>
                    <a:pt x="6639280" y="795845"/>
                  </a:lnTo>
                  <a:lnTo>
                    <a:pt x="6638785" y="795045"/>
                  </a:lnTo>
                  <a:lnTo>
                    <a:pt x="6633883" y="790155"/>
                  </a:lnTo>
                  <a:lnTo>
                    <a:pt x="6629717" y="785990"/>
                  </a:lnTo>
                  <a:lnTo>
                    <a:pt x="6625552" y="781824"/>
                  </a:lnTo>
                  <a:lnTo>
                    <a:pt x="6625387" y="781659"/>
                  </a:lnTo>
                  <a:lnTo>
                    <a:pt x="6625171" y="781545"/>
                  </a:lnTo>
                  <a:lnTo>
                    <a:pt x="6624980" y="781418"/>
                  </a:lnTo>
                  <a:lnTo>
                    <a:pt x="6624942" y="781227"/>
                  </a:lnTo>
                  <a:lnTo>
                    <a:pt x="6625133" y="781011"/>
                  </a:lnTo>
                  <a:lnTo>
                    <a:pt x="6625374" y="780910"/>
                  </a:lnTo>
                  <a:lnTo>
                    <a:pt x="6625539" y="780757"/>
                  </a:lnTo>
                  <a:lnTo>
                    <a:pt x="6629705" y="776592"/>
                  </a:lnTo>
                  <a:lnTo>
                    <a:pt x="6633870" y="772426"/>
                  </a:lnTo>
                  <a:lnTo>
                    <a:pt x="6638023" y="768273"/>
                  </a:lnTo>
                  <a:lnTo>
                    <a:pt x="6638239" y="768057"/>
                  </a:lnTo>
                  <a:lnTo>
                    <a:pt x="6638442" y="767829"/>
                  </a:lnTo>
                  <a:lnTo>
                    <a:pt x="6639369" y="766622"/>
                  </a:lnTo>
                  <a:lnTo>
                    <a:pt x="6639484" y="765581"/>
                  </a:lnTo>
                  <a:close/>
                </a:path>
                <a:path w="8163559" h="1562735">
                  <a:moveTo>
                    <a:pt x="6639484" y="384162"/>
                  </a:moveTo>
                  <a:lnTo>
                    <a:pt x="6638290" y="382003"/>
                  </a:lnTo>
                  <a:lnTo>
                    <a:pt x="6637363" y="381558"/>
                  </a:lnTo>
                  <a:lnTo>
                    <a:pt x="6635293" y="381673"/>
                  </a:lnTo>
                  <a:lnTo>
                    <a:pt x="6634696" y="382104"/>
                  </a:lnTo>
                  <a:lnTo>
                    <a:pt x="6634124" y="382676"/>
                  </a:lnTo>
                  <a:lnTo>
                    <a:pt x="6629921" y="386880"/>
                  </a:lnTo>
                  <a:lnTo>
                    <a:pt x="6625717" y="391083"/>
                  </a:lnTo>
                  <a:lnTo>
                    <a:pt x="6621500" y="395287"/>
                  </a:lnTo>
                  <a:lnTo>
                    <a:pt x="6621335" y="395452"/>
                  </a:lnTo>
                  <a:lnTo>
                    <a:pt x="6621170" y="395605"/>
                  </a:lnTo>
                  <a:lnTo>
                    <a:pt x="6620891" y="395871"/>
                  </a:lnTo>
                  <a:lnTo>
                    <a:pt x="6620700" y="395630"/>
                  </a:lnTo>
                  <a:lnTo>
                    <a:pt x="6620573" y="395401"/>
                  </a:lnTo>
                  <a:lnTo>
                    <a:pt x="6616255" y="391083"/>
                  </a:lnTo>
                  <a:lnTo>
                    <a:pt x="6607988" y="382841"/>
                  </a:lnTo>
                  <a:lnTo>
                    <a:pt x="6607772" y="382625"/>
                  </a:lnTo>
                  <a:lnTo>
                    <a:pt x="6607569" y="382397"/>
                  </a:lnTo>
                  <a:lnTo>
                    <a:pt x="6606476" y="381520"/>
                  </a:lnTo>
                  <a:lnTo>
                    <a:pt x="6605498" y="381419"/>
                  </a:lnTo>
                  <a:lnTo>
                    <a:pt x="6603543" y="382181"/>
                  </a:lnTo>
                  <a:lnTo>
                    <a:pt x="6602908" y="382930"/>
                  </a:lnTo>
                  <a:lnTo>
                    <a:pt x="6602768" y="384022"/>
                  </a:lnTo>
                  <a:lnTo>
                    <a:pt x="6602641" y="385076"/>
                  </a:lnTo>
                  <a:lnTo>
                    <a:pt x="6602997" y="385902"/>
                  </a:lnTo>
                  <a:lnTo>
                    <a:pt x="6603746" y="386651"/>
                  </a:lnTo>
                  <a:lnTo>
                    <a:pt x="6607950" y="390842"/>
                  </a:lnTo>
                  <a:lnTo>
                    <a:pt x="6612153" y="395071"/>
                  </a:lnTo>
                  <a:lnTo>
                    <a:pt x="6616357" y="399275"/>
                  </a:lnTo>
                  <a:lnTo>
                    <a:pt x="6616535" y="399453"/>
                  </a:lnTo>
                  <a:lnTo>
                    <a:pt x="6616776" y="399580"/>
                  </a:lnTo>
                  <a:lnTo>
                    <a:pt x="6617055" y="399783"/>
                  </a:lnTo>
                  <a:lnTo>
                    <a:pt x="6615150" y="401675"/>
                  </a:lnTo>
                  <a:lnTo>
                    <a:pt x="6613411" y="403390"/>
                  </a:lnTo>
                  <a:lnTo>
                    <a:pt x="6611683" y="405117"/>
                  </a:lnTo>
                  <a:lnTo>
                    <a:pt x="6608978" y="407822"/>
                  </a:lnTo>
                  <a:lnTo>
                    <a:pt x="6606260" y="410527"/>
                  </a:lnTo>
                  <a:lnTo>
                    <a:pt x="6602349" y="414477"/>
                  </a:lnTo>
                  <a:lnTo>
                    <a:pt x="6602463" y="416420"/>
                  </a:lnTo>
                  <a:lnTo>
                    <a:pt x="6603784" y="417487"/>
                  </a:lnTo>
                  <a:lnTo>
                    <a:pt x="6604978" y="418452"/>
                  </a:lnTo>
                  <a:lnTo>
                    <a:pt x="6606514" y="418338"/>
                  </a:lnTo>
                  <a:lnTo>
                    <a:pt x="6607696" y="417156"/>
                  </a:lnTo>
                  <a:lnTo>
                    <a:pt x="6611963" y="412902"/>
                  </a:lnTo>
                  <a:lnTo>
                    <a:pt x="6616217" y="408660"/>
                  </a:lnTo>
                  <a:lnTo>
                    <a:pt x="6620472" y="404406"/>
                  </a:lnTo>
                  <a:lnTo>
                    <a:pt x="6620637" y="404241"/>
                  </a:lnTo>
                  <a:lnTo>
                    <a:pt x="6620815" y="404088"/>
                  </a:lnTo>
                  <a:lnTo>
                    <a:pt x="6621056" y="403847"/>
                  </a:lnTo>
                  <a:lnTo>
                    <a:pt x="6621234" y="404075"/>
                  </a:lnTo>
                  <a:lnTo>
                    <a:pt x="6621373" y="404266"/>
                  </a:lnTo>
                  <a:lnTo>
                    <a:pt x="6621539" y="404431"/>
                  </a:lnTo>
                  <a:lnTo>
                    <a:pt x="6625679" y="408597"/>
                  </a:lnTo>
                  <a:lnTo>
                    <a:pt x="6629819" y="412750"/>
                  </a:lnTo>
                  <a:lnTo>
                    <a:pt x="6634213" y="417156"/>
                  </a:lnTo>
                  <a:lnTo>
                    <a:pt x="6634493" y="417410"/>
                  </a:lnTo>
                  <a:lnTo>
                    <a:pt x="6634797" y="417614"/>
                  </a:lnTo>
                  <a:lnTo>
                    <a:pt x="6635661" y="418211"/>
                  </a:lnTo>
                  <a:lnTo>
                    <a:pt x="6639280" y="414426"/>
                  </a:lnTo>
                  <a:lnTo>
                    <a:pt x="6638785" y="413626"/>
                  </a:lnTo>
                  <a:lnTo>
                    <a:pt x="6633883" y="408736"/>
                  </a:lnTo>
                  <a:lnTo>
                    <a:pt x="6629717" y="404571"/>
                  </a:lnTo>
                  <a:lnTo>
                    <a:pt x="6625552" y="400405"/>
                  </a:lnTo>
                  <a:lnTo>
                    <a:pt x="6625387" y="400240"/>
                  </a:lnTo>
                  <a:lnTo>
                    <a:pt x="6625171" y="400126"/>
                  </a:lnTo>
                  <a:lnTo>
                    <a:pt x="6624980" y="399986"/>
                  </a:lnTo>
                  <a:lnTo>
                    <a:pt x="6624942" y="399808"/>
                  </a:lnTo>
                  <a:lnTo>
                    <a:pt x="6625133" y="399592"/>
                  </a:lnTo>
                  <a:lnTo>
                    <a:pt x="6625374" y="399491"/>
                  </a:lnTo>
                  <a:lnTo>
                    <a:pt x="6625539" y="399326"/>
                  </a:lnTo>
                  <a:lnTo>
                    <a:pt x="6629705" y="395173"/>
                  </a:lnTo>
                  <a:lnTo>
                    <a:pt x="6633870" y="391007"/>
                  </a:lnTo>
                  <a:lnTo>
                    <a:pt x="6638239" y="386638"/>
                  </a:lnTo>
                  <a:lnTo>
                    <a:pt x="6638442" y="386410"/>
                  </a:lnTo>
                  <a:lnTo>
                    <a:pt x="6638633" y="386168"/>
                  </a:lnTo>
                  <a:lnTo>
                    <a:pt x="6639369" y="385203"/>
                  </a:lnTo>
                  <a:lnTo>
                    <a:pt x="6639484" y="384162"/>
                  </a:lnTo>
                  <a:close/>
                </a:path>
                <a:path w="8163559" h="1562735">
                  <a:moveTo>
                    <a:pt x="6639484" y="2743"/>
                  </a:moveTo>
                  <a:lnTo>
                    <a:pt x="6638290" y="584"/>
                  </a:lnTo>
                  <a:lnTo>
                    <a:pt x="6637363" y="139"/>
                  </a:lnTo>
                  <a:lnTo>
                    <a:pt x="6635293" y="254"/>
                  </a:lnTo>
                  <a:lnTo>
                    <a:pt x="6634696" y="685"/>
                  </a:lnTo>
                  <a:lnTo>
                    <a:pt x="6634124" y="1244"/>
                  </a:lnTo>
                  <a:lnTo>
                    <a:pt x="6629921" y="5461"/>
                  </a:lnTo>
                  <a:lnTo>
                    <a:pt x="6625717" y="9664"/>
                  </a:lnTo>
                  <a:lnTo>
                    <a:pt x="6621500" y="13868"/>
                  </a:lnTo>
                  <a:lnTo>
                    <a:pt x="6621335" y="14033"/>
                  </a:lnTo>
                  <a:lnTo>
                    <a:pt x="6621170" y="14185"/>
                  </a:lnTo>
                  <a:lnTo>
                    <a:pt x="6620891" y="14452"/>
                  </a:lnTo>
                  <a:lnTo>
                    <a:pt x="6620700" y="14211"/>
                  </a:lnTo>
                  <a:lnTo>
                    <a:pt x="6620573" y="13982"/>
                  </a:lnTo>
                  <a:lnTo>
                    <a:pt x="6620396" y="13792"/>
                  </a:lnTo>
                  <a:lnTo>
                    <a:pt x="6616255" y="9664"/>
                  </a:lnTo>
                  <a:lnTo>
                    <a:pt x="6607988" y="1422"/>
                  </a:lnTo>
                  <a:lnTo>
                    <a:pt x="6607772" y="1206"/>
                  </a:lnTo>
                  <a:lnTo>
                    <a:pt x="6607569" y="977"/>
                  </a:lnTo>
                  <a:lnTo>
                    <a:pt x="6606476" y="101"/>
                  </a:lnTo>
                  <a:lnTo>
                    <a:pt x="6605498" y="0"/>
                  </a:lnTo>
                  <a:lnTo>
                    <a:pt x="6603543" y="762"/>
                  </a:lnTo>
                  <a:lnTo>
                    <a:pt x="6602908" y="1511"/>
                  </a:lnTo>
                  <a:lnTo>
                    <a:pt x="6602768" y="2603"/>
                  </a:lnTo>
                  <a:lnTo>
                    <a:pt x="6602641" y="3657"/>
                  </a:lnTo>
                  <a:lnTo>
                    <a:pt x="6602997" y="4483"/>
                  </a:lnTo>
                  <a:lnTo>
                    <a:pt x="6603746" y="5232"/>
                  </a:lnTo>
                  <a:lnTo>
                    <a:pt x="6607950" y="9423"/>
                  </a:lnTo>
                  <a:lnTo>
                    <a:pt x="6612153" y="13652"/>
                  </a:lnTo>
                  <a:lnTo>
                    <a:pt x="6616357" y="17856"/>
                  </a:lnTo>
                  <a:lnTo>
                    <a:pt x="6616535" y="18034"/>
                  </a:lnTo>
                  <a:lnTo>
                    <a:pt x="6616776" y="18161"/>
                  </a:lnTo>
                  <a:lnTo>
                    <a:pt x="6617055" y="18364"/>
                  </a:lnTo>
                  <a:lnTo>
                    <a:pt x="6615150" y="20256"/>
                  </a:lnTo>
                  <a:lnTo>
                    <a:pt x="6613411" y="21971"/>
                  </a:lnTo>
                  <a:lnTo>
                    <a:pt x="6611683" y="23698"/>
                  </a:lnTo>
                  <a:lnTo>
                    <a:pt x="6608978" y="26403"/>
                  </a:lnTo>
                  <a:lnTo>
                    <a:pt x="6606260" y="29108"/>
                  </a:lnTo>
                  <a:lnTo>
                    <a:pt x="6602349" y="33058"/>
                  </a:lnTo>
                  <a:lnTo>
                    <a:pt x="6602463" y="34988"/>
                  </a:lnTo>
                  <a:lnTo>
                    <a:pt x="6603784" y="36068"/>
                  </a:lnTo>
                  <a:lnTo>
                    <a:pt x="6604978" y="37033"/>
                  </a:lnTo>
                  <a:lnTo>
                    <a:pt x="6606514" y="36906"/>
                  </a:lnTo>
                  <a:lnTo>
                    <a:pt x="6607696" y="35725"/>
                  </a:lnTo>
                  <a:lnTo>
                    <a:pt x="6611963" y="31483"/>
                  </a:lnTo>
                  <a:lnTo>
                    <a:pt x="6616217" y="27228"/>
                  </a:lnTo>
                  <a:lnTo>
                    <a:pt x="6620472" y="22987"/>
                  </a:lnTo>
                  <a:lnTo>
                    <a:pt x="6620637" y="22821"/>
                  </a:lnTo>
                  <a:lnTo>
                    <a:pt x="6620815" y="22656"/>
                  </a:lnTo>
                  <a:lnTo>
                    <a:pt x="6621056" y="22428"/>
                  </a:lnTo>
                  <a:lnTo>
                    <a:pt x="6621234" y="22656"/>
                  </a:lnTo>
                  <a:lnTo>
                    <a:pt x="6621373" y="22847"/>
                  </a:lnTo>
                  <a:lnTo>
                    <a:pt x="6621539" y="23012"/>
                  </a:lnTo>
                  <a:lnTo>
                    <a:pt x="6625679" y="27178"/>
                  </a:lnTo>
                  <a:lnTo>
                    <a:pt x="6629819" y="31330"/>
                  </a:lnTo>
                  <a:lnTo>
                    <a:pt x="6634213" y="35737"/>
                  </a:lnTo>
                  <a:lnTo>
                    <a:pt x="6634493" y="35991"/>
                  </a:lnTo>
                  <a:lnTo>
                    <a:pt x="6634797" y="36195"/>
                  </a:lnTo>
                  <a:lnTo>
                    <a:pt x="6635661" y="36791"/>
                  </a:lnTo>
                  <a:lnTo>
                    <a:pt x="6636601" y="36893"/>
                  </a:lnTo>
                  <a:lnTo>
                    <a:pt x="6637553" y="36423"/>
                  </a:lnTo>
                  <a:lnTo>
                    <a:pt x="6638518" y="35953"/>
                  </a:lnTo>
                  <a:lnTo>
                    <a:pt x="6639077" y="35191"/>
                  </a:lnTo>
                  <a:lnTo>
                    <a:pt x="6639280" y="33007"/>
                  </a:lnTo>
                  <a:lnTo>
                    <a:pt x="6638785" y="32194"/>
                  </a:lnTo>
                  <a:lnTo>
                    <a:pt x="6633883" y="27305"/>
                  </a:lnTo>
                  <a:lnTo>
                    <a:pt x="6629717" y="23139"/>
                  </a:lnTo>
                  <a:lnTo>
                    <a:pt x="6625552" y="18986"/>
                  </a:lnTo>
                  <a:lnTo>
                    <a:pt x="6625387" y="18821"/>
                  </a:lnTo>
                  <a:lnTo>
                    <a:pt x="6625171" y="18707"/>
                  </a:lnTo>
                  <a:lnTo>
                    <a:pt x="6624980" y="18567"/>
                  </a:lnTo>
                  <a:lnTo>
                    <a:pt x="6624942" y="18389"/>
                  </a:lnTo>
                  <a:lnTo>
                    <a:pt x="6625133" y="18161"/>
                  </a:lnTo>
                  <a:lnTo>
                    <a:pt x="6625374" y="18072"/>
                  </a:lnTo>
                  <a:lnTo>
                    <a:pt x="6625539" y="17907"/>
                  </a:lnTo>
                  <a:lnTo>
                    <a:pt x="6629705" y="13754"/>
                  </a:lnTo>
                  <a:lnTo>
                    <a:pt x="6633870" y="9588"/>
                  </a:lnTo>
                  <a:lnTo>
                    <a:pt x="6638023" y="5422"/>
                  </a:lnTo>
                  <a:lnTo>
                    <a:pt x="6638239" y="5219"/>
                  </a:lnTo>
                  <a:lnTo>
                    <a:pt x="6638442" y="4991"/>
                  </a:lnTo>
                  <a:lnTo>
                    <a:pt x="6639369" y="3784"/>
                  </a:lnTo>
                  <a:lnTo>
                    <a:pt x="6639484" y="2743"/>
                  </a:lnTo>
                  <a:close/>
                </a:path>
                <a:path w="8163559" h="1562735">
                  <a:moveTo>
                    <a:pt x="7147357" y="1528432"/>
                  </a:moveTo>
                  <a:lnTo>
                    <a:pt x="7146760" y="1527340"/>
                  </a:lnTo>
                  <a:lnTo>
                    <a:pt x="7146163" y="1526273"/>
                  </a:lnTo>
                  <a:lnTo>
                    <a:pt x="7145236" y="1525816"/>
                  </a:lnTo>
                  <a:lnTo>
                    <a:pt x="7143166" y="1525930"/>
                  </a:lnTo>
                  <a:lnTo>
                    <a:pt x="7142569" y="1526362"/>
                  </a:lnTo>
                  <a:lnTo>
                    <a:pt x="7141997" y="1526933"/>
                  </a:lnTo>
                  <a:lnTo>
                    <a:pt x="7137794" y="1531150"/>
                  </a:lnTo>
                  <a:lnTo>
                    <a:pt x="7133590" y="1535341"/>
                  </a:lnTo>
                  <a:lnTo>
                    <a:pt x="7129373" y="1539544"/>
                  </a:lnTo>
                  <a:lnTo>
                    <a:pt x="7129208" y="1539709"/>
                  </a:lnTo>
                  <a:lnTo>
                    <a:pt x="7129043" y="1539862"/>
                  </a:lnTo>
                  <a:lnTo>
                    <a:pt x="7128751" y="1540141"/>
                  </a:lnTo>
                  <a:lnTo>
                    <a:pt x="7128573" y="1539887"/>
                  </a:lnTo>
                  <a:lnTo>
                    <a:pt x="7128446" y="1539659"/>
                  </a:lnTo>
                  <a:lnTo>
                    <a:pt x="7124128" y="1535353"/>
                  </a:lnTo>
                  <a:lnTo>
                    <a:pt x="7115645" y="1526882"/>
                  </a:lnTo>
                  <a:lnTo>
                    <a:pt x="7115442" y="1526667"/>
                  </a:lnTo>
                  <a:lnTo>
                    <a:pt x="7115200" y="1526476"/>
                  </a:lnTo>
                  <a:lnTo>
                    <a:pt x="7114349" y="1525790"/>
                  </a:lnTo>
                  <a:lnTo>
                    <a:pt x="7113371" y="1525689"/>
                  </a:lnTo>
                  <a:lnTo>
                    <a:pt x="7111416" y="1526451"/>
                  </a:lnTo>
                  <a:lnTo>
                    <a:pt x="7110781" y="1527187"/>
                  </a:lnTo>
                  <a:lnTo>
                    <a:pt x="7110641" y="1528292"/>
                  </a:lnTo>
                  <a:lnTo>
                    <a:pt x="7110514" y="1529334"/>
                  </a:lnTo>
                  <a:lnTo>
                    <a:pt x="7110870" y="1530172"/>
                  </a:lnTo>
                  <a:lnTo>
                    <a:pt x="7115823" y="1535112"/>
                  </a:lnTo>
                  <a:lnTo>
                    <a:pt x="7120026" y="1539328"/>
                  </a:lnTo>
                  <a:lnTo>
                    <a:pt x="7124408" y="1543723"/>
                  </a:lnTo>
                  <a:lnTo>
                    <a:pt x="7124649" y="1543837"/>
                  </a:lnTo>
                  <a:lnTo>
                    <a:pt x="7124941" y="1544040"/>
                  </a:lnTo>
                  <a:lnTo>
                    <a:pt x="7123023" y="1545932"/>
                  </a:lnTo>
                  <a:lnTo>
                    <a:pt x="7121284" y="1547660"/>
                  </a:lnTo>
                  <a:lnTo>
                    <a:pt x="7119556" y="1549387"/>
                  </a:lnTo>
                  <a:lnTo>
                    <a:pt x="7116839" y="1552092"/>
                  </a:lnTo>
                  <a:lnTo>
                    <a:pt x="7114133" y="1554797"/>
                  </a:lnTo>
                  <a:lnTo>
                    <a:pt x="7110222" y="1558747"/>
                  </a:lnTo>
                  <a:lnTo>
                    <a:pt x="7110336" y="1560677"/>
                  </a:lnTo>
                  <a:lnTo>
                    <a:pt x="7112851" y="1562722"/>
                  </a:lnTo>
                  <a:lnTo>
                    <a:pt x="7114387" y="1562595"/>
                  </a:lnTo>
                  <a:lnTo>
                    <a:pt x="7115569" y="1561414"/>
                  </a:lnTo>
                  <a:lnTo>
                    <a:pt x="7119836" y="1557172"/>
                  </a:lnTo>
                  <a:lnTo>
                    <a:pt x="7124090" y="1552917"/>
                  </a:lnTo>
                  <a:lnTo>
                    <a:pt x="7128345" y="1548663"/>
                  </a:lnTo>
                  <a:lnTo>
                    <a:pt x="7128510" y="1548498"/>
                  </a:lnTo>
                  <a:lnTo>
                    <a:pt x="7128688" y="1548345"/>
                  </a:lnTo>
                  <a:lnTo>
                    <a:pt x="7128929" y="1548117"/>
                  </a:lnTo>
                  <a:lnTo>
                    <a:pt x="7129107" y="1548333"/>
                  </a:lnTo>
                  <a:lnTo>
                    <a:pt x="7129246" y="1548536"/>
                  </a:lnTo>
                  <a:lnTo>
                    <a:pt x="7133552" y="1552854"/>
                  </a:lnTo>
                  <a:lnTo>
                    <a:pt x="7137692" y="1557007"/>
                  </a:lnTo>
                  <a:lnTo>
                    <a:pt x="7141832" y="1561160"/>
                  </a:lnTo>
                  <a:lnTo>
                    <a:pt x="7142086" y="1561414"/>
                  </a:lnTo>
                  <a:lnTo>
                    <a:pt x="7142366" y="1561668"/>
                  </a:lnTo>
                  <a:lnTo>
                    <a:pt x="7142670" y="1561884"/>
                  </a:lnTo>
                  <a:lnTo>
                    <a:pt x="7143534" y="1562468"/>
                  </a:lnTo>
                  <a:lnTo>
                    <a:pt x="7144474" y="1562582"/>
                  </a:lnTo>
                  <a:lnTo>
                    <a:pt x="7145426" y="1562112"/>
                  </a:lnTo>
                  <a:lnTo>
                    <a:pt x="7146391" y="1561642"/>
                  </a:lnTo>
                  <a:lnTo>
                    <a:pt x="7146950" y="1560880"/>
                  </a:lnTo>
                  <a:lnTo>
                    <a:pt x="7147052" y="1559788"/>
                  </a:lnTo>
                  <a:lnTo>
                    <a:pt x="7147153" y="1558696"/>
                  </a:lnTo>
                  <a:lnTo>
                    <a:pt x="7146658" y="1557883"/>
                  </a:lnTo>
                  <a:lnTo>
                    <a:pt x="7145922" y="1557147"/>
                  </a:lnTo>
                  <a:lnTo>
                    <a:pt x="7141756" y="1552994"/>
                  </a:lnTo>
                  <a:lnTo>
                    <a:pt x="7137590" y="1548828"/>
                  </a:lnTo>
                  <a:lnTo>
                    <a:pt x="7133425" y="1544675"/>
                  </a:lnTo>
                  <a:lnTo>
                    <a:pt x="7133260" y="1544510"/>
                  </a:lnTo>
                  <a:lnTo>
                    <a:pt x="7133044" y="1544396"/>
                  </a:lnTo>
                  <a:lnTo>
                    <a:pt x="7132853" y="1544256"/>
                  </a:lnTo>
                  <a:lnTo>
                    <a:pt x="7132815" y="1544066"/>
                  </a:lnTo>
                  <a:lnTo>
                    <a:pt x="7133006" y="1543850"/>
                  </a:lnTo>
                  <a:lnTo>
                    <a:pt x="7133247" y="1543761"/>
                  </a:lnTo>
                  <a:lnTo>
                    <a:pt x="7133412" y="1543596"/>
                  </a:lnTo>
                  <a:lnTo>
                    <a:pt x="7137578" y="1539443"/>
                  </a:lnTo>
                  <a:lnTo>
                    <a:pt x="7141743" y="1535277"/>
                  </a:lnTo>
                  <a:lnTo>
                    <a:pt x="7145896" y="1531112"/>
                  </a:lnTo>
                  <a:lnTo>
                    <a:pt x="7146112" y="1530896"/>
                  </a:lnTo>
                  <a:lnTo>
                    <a:pt x="7146315" y="1530680"/>
                  </a:lnTo>
                  <a:lnTo>
                    <a:pt x="7146506" y="1530438"/>
                  </a:lnTo>
                  <a:lnTo>
                    <a:pt x="7147242" y="1529461"/>
                  </a:lnTo>
                  <a:lnTo>
                    <a:pt x="7147357" y="1528432"/>
                  </a:lnTo>
                  <a:close/>
                </a:path>
                <a:path w="8163559" h="1562735">
                  <a:moveTo>
                    <a:pt x="7147357" y="1147000"/>
                  </a:moveTo>
                  <a:lnTo>
                    <a:pt x="7146760" y="1145921"/>
                  </a:lnTo>
                  <a:lnTo>
                    <a:pt x="7146163" y="1144854"/>
                  </a:lnTo>
                  <a:lnTo>
                    <a:pt x="7145236" y="1144397"/>
                  </a:lnTo>
                  <a:lnTo>
                    <a:pt x="7143166" y="1144511"/>
                  </a:lnTo>
                  <a:lnTo>
                    <a:pt x="7142569" y="1144943"/>
                  </a:lnTo>
                  <a:lnTo>
                    <a:pt x="7141997" y="1145514"/>
                  </a:lnTo>
                  <a:lnTo>
                    <a:pt x="7137794" y="1149718"/>
                  </a:lnTo>
                  <a:lnTo>
                    <a:pt x="7133590" y="1153922"/>
                  </a:lnTo>
                  <a:lnTo>
                    <a:pt x="7129373" y="1158125"/>
                  </a:lnTo>
                  <a:lnTo>
                    <a:pt x="7129208" y="1158290"/>
                  </a:lnTo>
                  <a:lnTo>
                    <a:pt x="7129043" y="1158443"/>
                  </a:lnTo>
                  <a:lnTo>
                    <a:pt x="7128751" y="1158709"/>
                  </a:lnTo>
                  <a:lnTo>
                    <a:pt x="7128573" y="1158468"/>
                  </a:lnTo>
                  <a:lnTo>
                    <a:pt x="7128446" y="1158240"/>
                  </a:lnTo>
                  <a:lnTo>
                    <a:pt x="7124128" y="1153934"/>
                  </a:lnTo>
                  <a:lnTo>
                    <a:pt x="7115645" y="1145463"/>
                  </a:lnTo>
                  <a:lnTo>
                    <a:pt x="7115442" y="1145247"/>
                  </a:lnTo>
                  <a:lnTo>
                    <a:pt x="7115200" y="1145057"/>
                  </a:lnTo>
                  <a:lnTo>
                    <a:pt x="7114349" y="1144358"/>
                  </a:lnTo>
                  <a:lnTo>
                    <a:pt x="7113371" y="1144270"/>
                  </a:lnTo>
                  <a:lnTo>
                    <a:pt x="7111416" y="1145032"/>
                  </a:lnTo>
                  <a:lnTo>
                    <a:pt x="7110781" y="1145768"/>
                  </a:lnTo>
                  <a:lnTo>
                    <a:pt x="7110641" y="1146873"/>
                  </a:lnTo>
                  <a:lnTo>
                    <a:pt x="7110514" y="1147914"/>
                  </a:lnTo>
                  <a:lnTo>
                    <a:pt x="7110870" y="1148753"/>
                  </a:lnTo>
                  <a:lnTo>
                    <a:pt x="7115823" y="1153693"/>
                  </a:lnTo>
                  <a:lnTo>
                    <a:pt x="7120026" y="1157909"/>
                  </a:lnTo>
                  <a:lnTo>
                    <a:pt x="7124408" y="1162304"/>
                  </a:lnTo>
                  <a:lnTo>
                    <a:pt x="7124649" y="1162418"/>
                  </a:lnTo>
                  <a:lnTo>
                    <a:pt x="7124941" y="1162621"/>
                  </a:lnTo>
                  <a:lnTo>
                    <a:pt x="7123023" y="1164513"/>
                  </a:lnTo>
                  <a:lnTo>
                    <a:pt x="7121284" y="1166228"/>
                  </a:lnTo>
                  <a:lnTo>
                    <a:pt x="7119556" y="1167955"/>
                  </a:lnTo>
                  <a:lnTo>
                    <a:pt x="7116839" y="1170673"/>
                  </a:lnTo>
                  <a:lnTo>
                    <a:pt x="7114133" y="1173365"/>
                  </a:lnTo>
                  <a:lnTo>
                    <a:pt x="7110222" y="1177328"/>
                  </a:lnTo>
                  <a:lnTo>
                    <a:pt x="7110336" y="1179258"/>
                  </a:lnTo>
                  <a:lnTo>
                    <a:pt x="7112851" y="1181303"/>
                  </a:lnTo>
                  <a:lnTo>
                    <a:pt x="7114387" y="1181176"/>
                  </a:lnTo>
                  <a:lnTo>
                    <a:pt x="7115569" y="1179995"/>
                  </a:lnTo>
                  <a:lnTo>
                    <a:pt x="7119836" y="1175753"/>
                  </a:lnTo>
                  <a:lnTo>
                    <a:pt x="7124090" y="1171498"/>
                  </a:lnTo>
                  <a:lnTo>
                    <a:pt x="7128345" y="1167244"/>
                  </a:lnTo>
                  <a:lnTo>
                    <a:pt x="7128510" y="1167079"/>
                  </a:lnTo>
                  <a:lnTo>
                    <a:pt x="7128688" y="1166926"/>
                  </a:lnTo>
                  <a:lnTo>
                    <a:pt x="7128929" y="1166698"/>
                  </a:lnTo>
                  <a:lnTo>
                    <a:pt x="7129107" y="1166914"/>
                  </a:lnTo>
                  <a:lnTo>
                    <a:pt x="7129246" y="1167117"/>
                  </a:lnTo>
                  <a:lnTo>
                    <a:pt x="7133552" y="1171435"/>
                  </a:lnTo>
                  <a:lnTo>
                    <a:pt x="7137692" y="1175588"/>
                  </a:lnTo>
                  <a:lnTo>
                    <a:pt x="7141832" y="1179741"/>
                  </a:lnTo>
                  <a:lnTo>
                    <a:pt x="7142086" y="1179995"/>
                  </a:lnTo>
                  <a:lnTo>
                    <a:pt x="7142366" y="1180249"/>
                  </a:lnTo>
                  <a:lnTo>
                    <a:pt x="7142670" y="1180452"/>
                  </a:lnTo>
                  <a:lnTo>
                    <a:pt x="7143534" y="1181049"/>
                  </a:lnTo>
                  <a:lnTo>
                    <a:pt x="7147153" y="1177264"/>
                  </a:lnTo>
                  <a:lnTo>
                    <a:pt x="7146658" y="1176464"/>
                  </a:lnTo>
                  <a:lnTo>
                    <a:pt x="7141756" y="1171575"/>
                  </a:lnTo>
                  <a:lnTo>
                    <a:pt x="7137590" y="1167409"/>
                  </a:lnTo>
                  <a:lnTo>
                    <a:pt x="7133260" y="1163078"/>
                  </a:lnTo>
                  <a:lnTo>
                    <a:pt x="7133044" y="1162977"/>
                  </a:lnTo>
                  <a:lnTo>
                    <a:pt x="7132853" y="1162837"/>
                  </a:lnTo>
                  <a:lnTo>
                    <a:pt x="7132815" y="1162646"/>
                  </a:lnTo>
                  <a:lnTo>
                    <a:pt x="7133006" y="1162431"/>
                  </a:lnTo>
                  <a:lnTo>
                    <a:pt x="7133247" y="1162342"/>
                  </a:lnTo>
                  <a:lnTo>
                    <a:pt x="7133412" y="1162177"/>
                  </a:lnTo>
                  <a:lnTo>
                    <a:pt x="7137578" y="1158011"/>
                  </a:lnTo>
                  <a:lnTo>
                    <a:pt x="7141743" y="1153858"/>
                  </a:lnTo>
                  <a:lnTo>
                    <a:pt x="7146112" y="1149477"/>
                  </a:lnTo>
                  <a:lnTo>
                    <a:pt x="7146315" y="1149261"/>
                  </a:lnTo>
                  <a:lnTo>
                    <a:pt x="7146506" y="1149019"/>
                  </a:lnTo>
                  <a:lnTo>
                    <a:pt x="7147242" y="1148041"/>
                  </a:lnTo>
                  <a:lnTo>
                    <a:pt x="7147357" y="1147000"/>
                  </a:lnTo>
                  <a:close/>
                </a:path>
                <a:path w="8163559" h="1562735">
                  <a:moveTo>
                    <a:pt x="7147357" y="765581"/>
                  </a:moveTo>
                  <a:lnTo>
                    <a:pt x="7146760" y="764501"/>
                  </a:lnTo>
                  <a:lnTo>
                    <a:pt x="7146163" y="763422"/>
                  </a:lnTo>
                  <a:lnTo>
                    <a:pt x="7145236" y="762977"/>
                  </a:lnTo>
                  <a:lnTo>
                    <a:pt x="7143166" y="763092"/>
                  </a:lnTo>
                  <a:lnTo>
                    <a:pt x="7142569" y="763524"/>
                  </a:lnTo>
                  <a:lnTo>
                    <a:pt x="7141997" y="764095"/>
                  </a:lnTo>
                  <a:lnTo>
                    <a:pt x="7137794" y="768299"/>
                  </a:lnTo>
                  <a:lnTo>
                    <a:pt x="7133590" y="772502"/>
                  </a:lnTo>
                  <a:lnTo>
                    <a:pt x="7129373" y="776706"/>
                  </a:lnTo>
                  <a:lnTo>
                    <a:pt x="7129208" y="776871"/>
                  </a:lnTo>
                  <a:lnTo>
                    <a:pt x="7129043" y="777024"/>
                  </a:lnTo>
                  <a:lnTo>
                    <a:pt x="7128751" y="777290"/>
                  </a:lnTo>
                  <a:lnTo>
                    <a:pt x="7128573" y="777049"/>
                  </a:lnTo>
                  <a:lnTo>
                    <a:pt x="7128446" y="776820"/>
                  </a:lnTo>
                  <a:lnTo>
                    <a:pt x="7124128" y="772502"/>
                  </a:lnTo>
                  <a:lnTo>
                    <a:pt x="7115861" y="764260"/>
                  </a:lnTo>
                  <a:lnTo>
                    <a:pt x="7115645" y="764044"/>
                  </a:lnTo>
                  <a:lnTo>
                    <a:pt x="7115442" y="763816"/>
                  </a:lnTo>
                  <a:lnTo>
                    <a:pt x="7115200" y="763625"/>
                  </a:lnTo>
                  <a:lnTo>
                    <a:pt x="7114349" y="762939"/>
                  </a:lnTo>
                  <a:lnTo>
                    <a:pt x="7113371" y="762838"/>
                  </a:lnTo>
                  <a:lnTo>
                    <a:pt x="7112394" y="763219"/>
                  </a:lnTo>
                  <a:lnTo>
                    <a:pt x="7111416" y="763600"/>
                  </a:lnTo>
                  <a:lnTo>
                    <a:pt x="7110781" y="764349"/>
                  </a:lnTo>
                  <a:lnTo>
                    <a:pt x="7110641" y="765454"/>
                  </a:lnTo>
                  <a:lnTo>
                    <a:pt x="7110514" y="766495"/>
                  </a:lnTo>
                  <a:lnTo>
                    <a:pt x="7110870" y="767321"/>
                  </a:lnTo>
                  <a:lnTo>
                    <a:pt x="7115823" y="772261"/>
                  </a:lnTo>
                  <a:lnTo>
                    <a:pt x="7120026" y="776490"/>
                  </a:lnTo>
                  <a:lnTo>
                    <a:pt x="7124408" y="780872"/>
                  </a:lnTo>
                  <a:lnTo>
                    <a:pt x="7124649" y="780999"/>
                  </a:lnTo>
                  <a:lnTo>
                    <a:pt x="7124941" y="781202"/>
                  </a:lnTo>
                  <a:lnTo>
                    <a:pt x="7123023" y="783094"/>
                  </a:lnTo>
                  <a:lnTo>
                    <a:pt x="7121284" y="784809"/>
                  </a:lnTo>
                  <a:lnTo>
                    <a:pt x="7119556" y="786536"/>
                  </a:lnTo>
                  <a:lnTo>
                    <a:pt x="7116839" y="789241"/>
                  </a:lnTo>
                  <a:lnTo>
                    <a:pt x="7114133" y="791946"/>
                  </a:lnTo>
                  <a:lnTo>
                    <a:pt x="7111441" y="794664"/>
                  </a:lnTo>
                  <a:lnTo>
                    <a:pt x="7110222" y="795896"/>
                  </a:lnTo>
                  <a:lnTo>
                    <a:pt x="7110336" y="797839"/>
                  </a:lnTo>
                  <a:lnTo>
                    <a:pt x="7111657" y="798906"/>
                  </a:lnTo>
                  <a:lnTo>
                    <a:pt x="7112851" y="799871"/>
                  </a:lnTo>
                  <a:lnTo>
                    <a:pt x="7114387" y="799757"/>
                  </a:lnTo>
                  <a:lnTo>
                    <a:pt x="7115569" y="798576"/>
                  </a:lnTo>
                  <a:lnTo>
                    <a:pt x="7119836" y="794321"/>
                  </a:lnTo>
                  <a:lnTo>
                    <a:pt x="7124090" y="790079"/>
                  </a:lnTo>
                  <a:lnTo>
                    <a:pt x="7128510" y="785660"/>
                  </a:lnTo>
                  <a:lnTo>
                    <a:pt x="7128688" y="785507"/>
                  </a:lnTo>
                  <a:lnTo>
                    <a:pt x="7128929" y="785279"/>
                  </a:lnTo>
                  <a:lnTo>
                    <a:pt x="7129107" y="785495"/>
                  </a:lnTo>
                  <a:lnTo>
                    <a:pt x="7129246" y="785685"/>
                  </a:lnTo>
                  <a:lnTo>
                    <a:pt x="7133552" y="790016"/>
                  </a:lnTo>
                  <a:lnTo>
                    <a:pt x="7137692" y="794169"/>
                  </a:lnTo>
                  <a:lnTo>
                    <a:pt x="7141832" y="798322"/>
                  </a:lnTo>
                  <a:lnTo>
                    <a:pt x="7142086" y="798576"/>
                  </a:lnTo>
                  <a:lnTo>
                    <a:pt x="7142366" y="798830"/>
                  </a:lnTo>
                  <a:lnTo>
                    <a:pt x="7142670" y="799033"/>
                  </a:lnTo>
                  <a:lnTo>
                    <a:pt x="7143534" y="799630"/>
                  </a:lnTo>
                  <a:lnTo>
                    <a:pt x="7144474" y="799731"/>
                  </a:lnTo>
                  <a:lnTo>
                    <a:pt x="7146391" y="798804"/>
                  </a:lnTo>
                  <a:lnTo>
                    <a:pt x="7146950" y="798029"/>
                  </a:lnTo>
                  <a:lnTo>
                    <a:pt x="7147052" y="796937"/>
                  </a:lnTo>
                  <a:lnTo>
                    <a:pt x="7147153" y="795845"/>
                  </a:lnTo>
                  <a:lnTo>
                    <a:pt x="7146658" y="795045"/>
                  </a:lnTo>
                  <a:lnTo>
                    <a:pt x="7141756" y="790155"/>
                  </a:lnTo>
                  <a:lnTo>
                    <a:pt x="7137590" y="785990"/>
                  </a:lnTo>
                  <a:lnTo>
                    <a:pt x="7133260" y="781659"/>
                  </a:lnTo>
                  <a:lnTo>
                    <a:pt x="7133044" y="781545"/>
                  </a:lnTo>
                  <a:lnTo>
                    <a:pt x="7132853" y="781418"/>
                  </a:lnTo>
                  <a:lnTo>
                    <a:pt x="7132815" y="781227"/>
                  </a:lnTo>
                  <a:lnTo>
                    <a:pt x="7133006" y="781011"/>
                  </a:lnTo>
                  <a:lnTo>
                    <a:pt x="7133247" y="780910"/>
                  </a:lnTo>
                  <a:lnTo>
                    <a:pt x="7133412" y="780757"/>
                  </a:lnTo>
                  <a:lnTo>
                    <a:pt x="7137578" y="776592"/>
                  </a:lnTo>
                  <a:lnTo>
                    <a:pt x="7141743" y="772426"/>
                  </a:lnTo>
                  <a:lnTo>
                    <a:pt x="7146112" y="768057"/>
                  </a:lnTo>
                  <a:lnTo>
                    <a:pt x="7146315" y="767829"/>
                  </a:lnTo>
                  <a:lnTo>
                    <a:pt x="7146506" y="767588"/>
                  </a:lnTo>
                  <a:lnTo>
                    <a:pt x="7147242" y="766622"/>
                  </a:lnTo>
                  <a:lnTo>
                    <a:pt x="7147357" y="765581"/>
                  </a:lnTo>
                  <a:close/>
                </a:path>
                <a:path w="8163559" h="1562735">
                  <a:moveTo>
                    <a:pt x="7147357" y="384162"/>
                  </a:moveTo>
                  <a:lnTo>
                    <a:pt x="7146760" y="383082"/>
                  </a:lnTo>
                  <a:lnTo>
                    <a:pt x="7146163" y="382003"/>
                  </a:lnTo>
                  <a:lnTo>
                    <a:pt x="7145236" y="381558"/>
                  </a:lnTo>
                  <a:lnTo>
                    <a:pt x="7143166" y="381673"/>
                  </a:lnTo>
                  <a:lnTo>
                    <a:pt x="7142569" y="382104"/>
                  </a:lnTo>
                  <a:lnTo>
                    <a:pt x="7141997" y="382676"/>
                  </a:lnTo>
                  <a:lnTo>
                    <a:pt x="7137794" y="386880"/>
                  </a:lnTo>
                  <a:lnTo>
                    <a:pt x="7133590" y="391083"/>
                  </a:lnTo>
                  <a:lnTo>
                    <a:pt x="7129373" y="395287"/>
                  </a:lnTo>
                  <a:lnTo>
                    <a:pt x="7129208" y="395452"/>
                  </a:lnTo>
                  <a:lnTo>
                    <a:pt x="7129043" y="395605"/>
                  </a:lnTo>
                  <a:lnTo>
                    <a:pt x="7128751" y="395871"/>
                  </a:lnTo>
                  <a:lnTo>
                    <a:pt x="7128573" y="395630"/>
                  </a:lnTo>
                  <a:lnTo>
                    <a:pt x="7128446" y="395401"/>
                  </a:lnTo>
                  <a:lnTo>
                    <a:pt x="7124128" y="391083"/>
                  </a:lnTo>
                  <a:lnTo>
                    <a:pt x="7115645" y="382625"/>
                  </a:lnTo>
                  <a:lnTo>
                    <a:pt x="7115442" y="382397"/>
                  </a:lnTo>
                  <a:lnTo>
                    <a:pt x="7115200" y="382206"/>
                  </a:lnTo>
                  <a:lnTo>
                    <a:pt x="7114349" y="381520"/>
                  </a:lnTo>
                  <a:lnTo>
                    <a:pt x="7113371" y="381419"/>
                  </a:lnTo>
                  <a:lnTo>
                    <a:pt x="7111416" y="382181"/>
                  </a:lnTo>
                  <a:lnTo>
                    <a:pt x="7110781" y="382930"/>
                  </a:lnTo>
                  <a:lnTo>
                    <a:pt x="7110641" y="384022"/>
                  </a:lnTo>
                  <a:lnTo>
                    <a:pt x="7110514" y="385076"/>
                  </a:lnTo>
                  <a:lnTo>
                    <a:pt x="7110870" y="385902"/>
                  </a:lnTo>
                  <a:lnTo>
                    <a:pt x="7115823" y="390842"/>
                  </a:lnTo>
                  <a:lnTo>
                    <a:pt x="7120026" y="395071"/>
                  </a:lnTo>
                  <a:lnTo>
                    <a:pt x="7124408" y="399453"/>
                  </a:lnTo>
                  <a:lnTo>
                    <a:pt x="7124649" y="399580"/>
                  </a:lnTo>
                  <a:lnTo>
                    <a:pt x="7124941" y="399783"/>
                  </a:lnTo>
                  <a:lnTo>
                    <a:pt x="7123023" y="401675"/>
                  </a:lnTo>
                  <a:lnTo>
                    <a:pt x="7121284" y="403390"/>
                  </a:lnTo>
                  <a:lnTo>
                    <a:pt x="7119556" y="405117"/>
                  </a:lnTo>
                  <a:lnTo>
                    <a:pt x="7116839" y="407822"/>
                  </a:lnTo>
                  <a:lnTo>
                    <a:pt x="7114133" y="410527"/>
                  </a:lnTo>
                  <a:lnTo>
                    <a:pt x="7110222" y="414477"/>
                  </a:lnTo>
                  <a:lnTo>
                    <a:pt x="7110336" y="416420"/>
                  </a:lnTo>
                  <a:lnTo>
                    <a:pt x="7112851" y="418452"/>
                  </a:lnTo>
                  <a:lnTo>
                    <a:pt x="7114387" y="418338"/>
                  </a:lnTo>
                  <a:lnTo>
                    <a:pt x="7115569" y="417156"/>
                  </a:lnTo>
                  <a:lnTo>
                    <a:pt x="7119836" y="412902"/>
                  </a:lnTo>
                  <a:lnTo>
                    <a:pt x="7124090" y="408660"/>
                  </a:lnTo>
                  <a:lnTo>
                    <a:pt x="7128345" y="404406"/>
                  </a:lnTo>
                  <a:lnTo>
                    <a:pt x="7128510" y="404241"/>
                  </a:lnTo>
                  <a:lnTo>
                    <a:pt x="7128688" y="404088"/>
                  </a:lnTo>
                  <a:lnTo>
                    <a:pt x="7128929" y="403847"/>
                  </a:lnTo>
                  <a:lnTo>
                    <a:pt x="7129107" y="404075"/>
                  </a:lnTo>
                  <a:lnTo>
                    <a:pt x="7129246" y="404266"/>
                  </a:lnTo>
                  <a:lnTo>
                    <a:pt x="7133552" y="408597"/>
                  </a:lnTo>
                  <a:lnTo>
                    <a:pt x="7137692" y="412750"/>
                  </a:lnTo>
                  <a:lnTo>
                    <a:pt x="7141832" y="416890"/>
                  </a:lnTo>
                  <a:lnTo>
                    <a:pt x="7142086" y="417156"/>
                  </a:lnTo>
                  <a:lnTo>
                    <a:pt x="7142366" y="417410"/>
                  </a:lnTo>
                  <a:lnTo>
                    <a:pt x="7142670" y="417614"/>
                  </a:lnTo>
                  <a:lnTo>
                    <a:pt x="7143534" y="418211"/>
                  </a:lnTo>
                  <a:lnTo>
                    <a:pt x="7144474" y="418312"/>
                  </a:lnTo>
                  <a:lnTo>
                    <a:pt x="7146391" y="417385"/>
                  </a:lnTo>
                  <a:lnTo>
                    <a:pt x="7146950" y="416610"/>
                  </a:lnTo>
                  <a:lnTo>
                    <a:pt x="7147052" y="415518"/>
                  </a:lnTo>
                  <a:lnTo>
                    <a:pt x="7147153" y="414426"/>
                  </a:lnTo>
                  <a:lnTo>
                    <a:pt x="7146658" y="413626"/>
                  </a:lnTo>
                  <a:lnTo>
                    <a:pt x="7145922" y="412889"/>
                  </a:lnTo>
                  <a:lnTo>
                    <a:pt x="7141756" y="408736"/>
                  </a:lnTo>
                  <a:lnTo>
                    <a:pt x="7137590" y="404571"/>
                  </a:lnTo>
                  <a:lnTo>
                    <a:pt x="7133260" y="400240"/>
                  </a:lnTo>
                  <a:lnTo>
                    <a:pt x="7133044" y="400126"/>
                  </a:lnTo>
                  <a:lnTo>
                    <a:pt x="7132853" y="399986"/>
                  </a:lnTo>
                  <a:lnTo>
                    <a:pt x="7132815" y="399808"/>
                  </a:lnTo>
                  <a:lnTo>
                    <a:pt x="7133006" y="399592"/>
                  </a:lnTo>
                  <a:lnTo>
                    <a:pt x="7133247" y="399491"/>
                  </a:lnTo>
                  <a:lnTo>
                    <a:pt x="7133412" y="399326"/>
                  </a:lnTo>
                  <a:lnTo>
                    <a:pt x="7137578" y="395173"/>
                  </a:lnTo>
                  <a:lnTo>
                    <a:pt x="7141743" y="391007"/>
                  </a:lnTo>
                  <a:lnTo>
                    <a:pt x="7146112" y="386638"/>
                  </a:lnTo>
                  <a:lnTo>
                    <a:pt x="7146315" y="386410"/>
                  </a:lnTo>
                  <a:lnTo>
                    <a:pt x="7146506" y="386168"/>
                  </a:lnTo>
                  <a:lnTo>
                    <a:pt x="7147242" y="385203"/>
                  </a:lnTo>
                  <a:lnTo>
                    <a:pt x="7147357" y="384162"/>
                  </a:lnTo>
                  <a:close/>
                </a:path>
                <a:path w="8163559" h="1562735">
                  <a:moveTo>
                    <a:pt x="7147357" y="2743"/>
                  </a:moveTo>
                  <a:lnTo>
                    <a:pt x="7146760" y="1663"/>
                  </a:lnTo>
                  <a:lnTo>
                    <a:pt x="7146163" y="584"/>
                  </a:lnTo>
                  <a:lnTo>
                    <a:pt x="7145236" y="139"/>
                  </a:lnTo>
                  <a:lnTo>
                    <a:pt x="7143166" y="254"/>
                  </a:lnTo>
                  <a:lnTo>
                    <a:pt x="7142569" y="685"/>
                  </a:lnTo>
                  <a:lnTo>
                    <a:pt x="7141997" y="1244"/>
                  </a:lnTo>
                  <a:lnTo>
                    <a:pt x="7137794" y="5461"/>
                  </a:lnTo>
                  <a:lnTo>
                    <a:pt x="7133590" y="9664"/>
                  </a:lnTo>
                  <a:lnTo>
                    <a:pt x="7129373" y="13868"/>
                  </a:lnTo>
                  <a:lnTo>
                    <a:pt x="7129208" y="14033"/>
                  </a:lnTo>
                  <a:lnTo>
                    <a:pt x="7129043" y="14185"/>
                  </a:lnTo>
                  <a:lnTo>
                    <a:pt x="7128751" y="14452"/>
                  </a:lnTo>
                  <a:lnTo>
                    <a:pt x="7128573" y="14211"/>
                  </a:lnTo>
                  <a:lnTo>
                    <a:pt x="7128446" y="13982"/>
                  </a:lnTo>
                  <a:lnTo>
                    <a:pt x="7124128" y="9664"/>
                  </a:lnTo>
                  <a:lnTo>
                    <a:pt x="7115861" y="1422"/>
                  </a:lnTo>
                  <a:lnTo>
                    <a:pt x="7115645" y="1206"/>
                  </a:lnTo>
                  <a:lnTo>
                    <a:pt x="7115442" y="977"/>
                  </a:lnTo>
                  <a:lnTo>
                    <a:pt x="7115200" y="787"/>
                  </a:lnTo>
                  <a:lnTo>
                    <a:pt x="7114349" y="101"/>
                  </a:lnTo>
                  <a:lnTo>
                    <a:pt x="7113371" y="0"/>
                  </a:lnTo>
                  <a:lnTo>
                    <a:pt x="7111416" y="762"/>
                  </a:lnTo>
                  <a:lnTo>
                    <a:pt x="7110781" y="1511"/>
                  </a:lnTo>
                  <a:lnTo>
                    <a:pt x="7110641" y="2603"/>
                  </a:lnTo>
                  <a:lnTo>
                    <a:pt x="7110514" y="3657"/>
                  </a:lnTo>
                  <a:lnTo>
                    <a:pt x="7110870" y="4483"/>
                  </a:lnTo>
                  <a:lnTo>
                    <a:pt x="7115823" y="9423"/>
                  </a:lnTo>
                  <a:lnTo>
                    <a:pt x="7120026" y="13652"/>
                  </a:lnTo>
                  <a:lnTo>
                    <a:pt x="7124408" y="18034"/>
                  </a:lnTo>
                  <a:lnTo>
                    <a:pt x="7124649" y="18161"/>
                  </a:lnTo>
                  <a:lnTo>
                    <a:pt x="7124941" y="18364"/>
                  </a:lnTo>
                  <a:lnTo>
                    <a:pt x="7123023" y="20256"/>
                  </a:lnTo>
                  <a:lnTo>
                    <a:pt x="7121284" y="21971"/>
                  </a:lnTo>
                  <a:lnTo>
                    <a:pt x="7119556" y="23698"/>
                  </a:lnTo>
                  <a:lnTo>
                    <a:pt x="7116839" y="26403"/>
                  </a:lnTo>
                  <a:lnTo>
                    <a:pt x="7114133" y="29108"/>
                  </a:lnTo>
                  <a:lnTo>
                    <a:pt x="7111441" y="31826"/>
                  </a:lnTo>
                  <a:lnTo>
                    <a:pt x="7110222" y="33058"/>
                  </a:lnTo>
                  <a:lnTo>
                    <a:pt x="7110336" y="34988"/>
                  </a:lnTo>
                  <a:lnTo>
                    <a:pt x="7112851" y="37033"/>
                  </a:lnTo>
                  <a:lnTo>
                    <a:pt x="7114387" y="36906"/>
                  </a:lnTo>
                  <a:lnTo>
                    <a:pt x="7115569" y="35725"/>
                  </a:lnTo>
                  <a:lnTo>
                    <a:pt x="7119836" y="31483"/>
                  </a:lnTo>
                  <a:lnTo>
                    <a:pt x="7124090" y="27228"/>
                  </a:lnTo>
                  <a:lnTo>
                    <a:pt x="7128510" y="22821"/>
                  </a:lnTo>
                  <a:lnTo>
                    <a:pt x="7128688" y="22656"/>
                  </a:lnTo>
                  <a:lnTo>
                    <a:pt x="7128929" y="22428"/>
                  </a:lnTo>
                  <a:lnTo>
                    <a:pt x="7129107" y="22656"/>
                  </a:lnTo>
                  <a:lnTo>
                    <a:pt x="7129246" y="22847"/>
                  </a:lnTo>
                  <a:lnTo>
                    <a:pt x="7133552" y="27178"/>
                  </a:lnTo>
                  <a:lnTo>
                    <a:pt x="7137692" y="31330"/>
                  </a:lnTo>
                  <a:lnTo>
                    <a:pt x="7141832" y="35471"/>
                  </a:lnTo>
                  <a:lnTo>
                    <a:pt x="7142086" y="35737"/>
                  </a:lnTo>
                  <a:lnTo>
                    <a:pt x="7142366" y="35991"/>
                  </a:lnTo>
                  <a:lnTo>
                    <a:pt x="7142670" y="36195"/>
                  </a:lnTo>
                  <a:lnTo>
                    <a:pt x="7143534" y="36791"/>
                  </a:lnTo>
                  <a:lnTo>
                    <a:pt x="7144474" y="36893"/>
                  </a:lnTo>
                  <a:lnTo>
                    <a:pt x="7146391" y="35953"/>
                  </a:lnTo>
                  <a:lnTo>
                    <a:pt x="7146950" y="35191"/>
                  </a:lnTo>
                  <a:lnTo>
                    <a:pt x="7147052" y="34099"/>
                  </a:lnTo>
                  <a:lnTo>
                    <a:pt x="7147153" y="33007"/>
                  </a:lnTo>
                  <a:lnTo>
                    <a:pt x="7146658" y="32194"/>
                  </a:lnTo>
                  <a:lnTo>
                    <a:pt x="7141756" y="27305"/>
                  </a:lnTo>
                  <a:lnTo>
                    <a:pt x="7137590" y="23139"/>
                  </a:lnTo>
                  <a:lnTo>
                    <a:pt x="7133260" y="18821"/>
                  </a:lnTo>
                  <a:lnTo>
                    <a:pt x="7133044" y="18707"/>
                  </a:lnTo>
                  <a:lnTo>
                    <a:pt x="7132853" y="18567"/>
                  </a:lnTo>
                  <a:lnTo>
                    <a:pt x="7132815" y="18389"/>
                  </a:lnTo>
                  <a:lnTo>
                    <a:pt x="7133006" y="18161"/>
                  </a:lnTo>
                  <a:lnTo>
                    <a:pt x="7133247" y="18072"/>
                  </a:lnTo>
                  <a:lnTo>
                    <a:pt x="7133412" y="17907"/>
                  </a:lnTo>
                  <a:lnTo>
                    <a:pt x="7137578" y="13754"/>
                  </a:lnTo>
                  <a:lnTo>
                    <a:pt x="7141743" y="9588"/>
                  </a:lnTo>
                  <a:lnTo>
                    <a:pt x="7146112" y="5219"/>
                  </a:lnTo>
                  <a:lnTo>
                    <a:pt x="7146315" y="4991"/>
                  </a:lnTo>
                  <a:lnTo>
                    <a:pt x="7146506" y="4749"/>
                  </a:lnTo>
                  <a:lnTo>
                    <a:pt x="7147242" y="3784"/>
                  </a:lnTo>
                  <a:lnTo>
                    <a:pt x="7147357" y="2743"/>
                  </a:lnTo>
                  <a:close/>
                </a:path>
                <a:path w="8163559" h="1562735">
                  <a:moveTo>
                    <a:pt x="7655230" y="1147000"/>
                  </a:moveTo>
                  <a:lnTo>
                    <a:pt x="7654036" y="1144854"/>
                  </a:lnTo>
                  <a:lnTo>
                    <a:pt x="7653109" y="1144397"/>
                  </a:lnTo>
                  <a:lnTo>
                    <a:pt x="7651039" y="1144511"/>
                  </a:lnTo>
                  <a:lnTo>
                    <a:pt x="7650442" y="1144943"/>
                  </a:lnTo>
                  <a:lnTo>
                    <a:pt x="7645667" y="1149718"/>
                  </a:lnTo>
                  <a:lnTo>
                    <a:pt x="7641463" y="1153922"/>
                  </a:lnTo>
                  <a:lnTo>
                    <a:pt x="7637246" y="1158125"/>
                  </a:lnTo>
                  <a:lnTo>
                    <a:pt x="7637081" y="1158290"/>
                  </a:lnTo>
                  <a:lnTo>
                    <a:pt x="7636916" y="1158443"/>
                  </a:lnTo>
                  <a:lnTo>
                    <a:pt x="7636637" y="1158709"/>
                  </a:lnTo>
                  <a:lnTo>
                    <a:pt x="7636446" y="1158468"/>
                  </a:lnTo>
                  <a:lnTo>
                    <a:pt x="7636319" y="1158240"/>
                  </a:lnTo>
                  <a:lnTo>
                    <a:pt x="7636142" y="1158062"/>
                  </a:lnTo>
                  <a:lnTo>
                    <a:pt x="7632001" y="1153934"/>
                  </a:lnTo>
                  <a:lnTo>
                    <a:pt x="7627874" y="1149807"/>
                  </a:lnTo>
                  <a:lnTo>
                    <a:pt x="7623518" y="1145463"/>
                  </a:lnTo>
                  <a:lnTo>
                    <a:pt x="7623315" y="1145247"/>
                  </a:lnTo>
                  <a:lnTo>
                    <a:pt x="7623073" y="1145057"/>
                  </a:lnTo>
                  <a:lnTo>
                    <a:pt x="7622222" y="1144358"/>
                  </a:lnTo>
                  <a:lnTo>
                    <a:pt x="7618387" y="1147914"/>
                  </a:lnTo>
                  <a:lnTo>
                    <a:pt x="7618743" y="1148753"/>
                  </a:lnTo>
                  <a:lnTo>
                    <a:pt x="7619492" y="1149489"/>
                  </a:lnTo>
                  <a:lnTo>
                    <a:pt x="7623696" y="1153693"/>
                  </a:lnTo>
                  <a:lnTo>
                    <a:pt x="7627899" y="1157909"/>
                  </a:lnTo>
                  <a:lnTo>
                    <a:pt x="7632103" y="1162113"/>
                  </a:lnTo>
                  <a:lnTo>
                    <a:pt x="7632281" y="1162304"/>
                  </a:lnTo>
                  <a:lnTo>
                    <a:pt x="7632522" y="1162418"/>
                  </a:lnTo>
                  <a:lnTo>
                    <a:pt x="7632801" y="1162621"/>
                  </a:lnTo>
                  <a:lnTo>
                    <a:pt x="7630896" y="1164513"/>
                  </a:lnTo>
                  <a:lnTo>
                    <a:pt x="7629157" y="1166228"/>
                  </a:lnTo>
                  <a:lnTo>
                    <a:pt x="7627429" y="1167955"/>
                  </a:lnTo>
                  <a:lnTo>
                    <a:pt x="7624724" y="1170673"/>
                  </a:lnTo>
                  <a:lnTo>
                    <a:pt x="7622006" y="1173365"/>
                  </a:lnTo>
                  <a:lnTo>
                    <a:pt x="7618095" y="1177328"/>
                  </a:lnTo>
                  <a:lnTo>
                    <a:pt x="7618209" y="1179258"/>
                  </a:lnTo>
                  <a:lnTo>
                    <a:pt x="7619530" y="1180325"/>
                  </a:lnTo>
                  <a:lnTo>
                    <a:pt x="7620724" y="1181303"/>
                  </a:lnTo>
                  <a:lnTo>
                    <a:pt x="7622260" y="1181176"/>
                  </a:lnTo>
                  <a:lnTo>
                    <a:pt x="7623442" y="1179995"/>
                  </a:lnTo>
                  <a:lnTo>
                    <a:pt x="7627709" y="1175753"/>
                  </a:lnTo>
                  <a:lnTo>
                    <a:pt x="7631963" y="1171498"/>
                  </a:lnTo>
                  <a:lnTo>
                    <a:pt x="7636218" y="1167244"/>
                  </a:lnTo>
                  <a:lnTo>
                    <a:pt x="7636383" y="1167079"/>
                  </a:lnTo>
                  <a:lnTo>
                    <a:pt x="7636561" y="1166926"/>
                  </a:lnTo>
                  <a:lnTo>
                    <a:pt x="7636802" y="1166698"/>
                  </a:lnTo>
                  <a:lnTo>
                    <a:pt x="7636980" y="1166914"/>
                  </a:lnTo>
                  <a:lnTo>
                    <a:pt x="7637119" y="1167117"/>
                  </a:lnTo>
                  <a:lnTo>
                    <a:pt x="7637285" y="1167282"/>
                  </a:lnTo>
                  <a:lnTo>
                    <a:pt x="7641425" y="1171435"/>
                  </a:lnTo>
                  <a:lnTo>
                    <a:pt x="7645565" y="1175588"/>
                  </a:lnTo>
                  <a:lnTo>
                    <a:pt x="7649959" y="1179995"/>
                  </a:lnTo>
                  <a:lnTo>
                    <a:pt x="7650239" y="1180249"/>
                  </a:lnTo>
                  <a:lnTo>
                    <a:pt x="7650543" y="1180452"/>
                  </a:lnTo>
                  <a:lnTo>
                    <a:pt x="7651407" y="1181049"/>
                  </a:lnTo>
                  <a:lnTo>
                    <a:pt x="7655026" y="1177264"/>
                  </a:lnTo>
                  <a:lnTo>
                    <a:pt x="7654531" y="1176464"/>
                  </a:lnTo>
                  <a:lnTo>
                    <a:pt x="7649629" y="1171575"/>
                  </a:lnTo>
                  <a:lnTo>
                    <a:pt x="7645463" y="1167409"/>
                  </a:lnTo>
                  <a:lnTo>
                    <a:pt x="7641298" y="1163256"/>
                  </a:lnTo>
                  <a:lnTo>
                    <a:pt x="7641133" y="1163078"/>
                  </a:lnTo>
                  <a:lnTo>
                    <a:pt x="7640917" y="1162977"/>
                  </a:lnTo>
                  <a:lnTo>
                    <a:pt x="7640726" y="1162837"/>
                  </a:lnTo>
                  <a:lnTo>
                    <a:pt x="7640688" y="1162646"/>
                  </a:lnTo>
                  <a:lnTo>
                    <a:pt x="7640879" y="1162431"/>
                  </a:lnTo>
                  <a:lnTo>
                    <a:pt x="7641120" y="1162342"/>
                  </a:lnTo>
                  <a:lnTo>
                    <a:pt x="7641285" y="1162177"/>
                  </a:lnTo>
                  <a:lnTo>
                    <a:pt x="7645451" y="1158011"/>
                  </a:lnTo>
                  <a:lnTo>
                    <a:pt x="7649616" y="1153858"/>
                  </a:lnTo>
                  <a:lnTo>
                    <a:pt x="7653769" y="1149692"/>
                  </a:lnTo>
                  <a:lnTo>
                    <a:pt x="7653985" y="1149477"/>
                  </a:lnTo>
                  <a:lnTo>
                    <a:pt x="7654188" y="1149261"/>
                  </a:lnTo>
                  <a:lnTo>
                    <a:pt x="7654379" y="1149019"/>
                  </a:lnTo>
                  <a:lnTo>
                    <a:pt x="7655115" y="1148041"/>
                  </a:lnTo>
                  <a:lnTo>
                    <a:pt x="7655230" y="1147000"/>
                  </a:lnTo>
                  <a:close/>
                </a:path>
                <a:path w="8163559" h="1562735">
                  <a:moveTo>
                    <a:pt x="7655230" y="765581"/>
                  </a:moveTo>
                  <a:lnTo>
                    <a:pt x="7654036" y="763422"/>
                  </a:lnTo>
                  <a:lnTo>
                    <a:pt x="7653109" y="762977"/>
                  </a:lnTo>
                  <a:lnTo>
                    <a:pt x="7651039" y="763092"/>
                  </a:lnTo>
                  <a:lnTo>
                    <a:pt x="7650442" y="763524"/>
                  </a:lnTo>
                  <a:lnTo>
                    <a:pt x="7645667" y="768299"/>
                  </a:lnTo>
                  <a:lnTo>
                    <a:pt x="7641463" y="772502"/>
                  </a:lnTo>
                  <a:lnTo>
                    <a:pt x="7637246" y="776706"/>
                  </a:lnTo>
                  <a:lnTo>
                    <a:pt x="7637081" y="776871"/>
                  </a:lnTo>
                  <a:lnTo>
                    <a:pt x="7636916" y="777024"/>
                  </a:lnTo>
                  <a:lnTo>
                    <a:pt x="7636637" y="777290"/>
                  </a:lnTo>
                  <a:lnTo>
                    <a:pt x="7636446" y="777049"/>
                  </a:lnTo>
                  <a:lnTo>
                    <a:pt x="7636319" y="776820"/>
                  </a:lnTo>
                  <a:lnTo>
                    <a:pt x="7636142" y="776643"/>
                  </a:lnTo>
                  <a:lnTo>
                    <a:pt x="7632001" y="772502"/>
                  </a:lnTo>
                  <a:lnTo>
                    <a:pt x="7627874" y="768388"/>
                  </a:lnTo>
                  <a:lnTo>
                    <a:pt x="7623518" y="764044"/>
                  </a:lnTo>
                  <a:lnTo>
                    <a:pt x="7623315" y="763816"/>
                  </a:lnTo>
                  <a:lnTo>
                    <a:pt x="7623073" y="763625"/>
                  </a:lnTo>
                  <a:lnTo>
                    <a:pt x="7622222" y="762939"/>
                  </a:lnTo>
                  <a:lnTo>
                    <a:pt x="7621244" y="762838"/>
                  </a:lnTo>
                  <a:lnTo>
                    <a:pt x="7620267" y="763219"/>
                  </a:lnTo>
                  <a:lnTo>
                    <a:pt x="7619289" y="763600"/>
                  </a:lnTo>
                  <a:lnTo>
                    <a:pt x="7618654" y="764349"/>
                  </a:lnTo>
                  <a:lnTo>
                    <a:pt x="7618514" y="765454"/>
                  </a:lnTo>
                  <a:lnTo>
                    <a:pt x="7618387" y="766495"/>
                  </a:lnTo>
                  <a:lnTo>
                    <a:pt x="7618743" y="767321"/>
                  </a:lnTo>
                  <a:lnTo>
                    <a:pt x="7619492" y="768070"/>
                  </a:lnTo>
                  <a:lnTo>
                    <a:pt x="7623696" y="772261"/>
                  </a:lnTo>
                  <a:lnTo>
                    <a:pt x="7627899" y="776490"/>
                  </a:lnTo>
                  <a:lnTo>
                    <a:pt x="7632103" y="780694"/>
                  </a:lnTo>
                  <a:lnTo>
                    <a:pt x="7632281" y="780872"/>
                  </a:lnTo>
                  <a:lnTo>
                    <a:pt x="7632522" y="780999"/>
                  </a:lnTo>
                  <a:lnTo>
                    <a:pt x="7632801" y="781202"/>
                  </a:lnTo>
                  <a:lnTo>
                    <a:pt x="7630896" y="783094"/>
                  </a:lnTo>
                  <a:lnTo>
                    <a:pt x="7629157" y="784809"/>
                  </a:lnTo>
                  <a:lnTo>
                    <a:pt x="7627429" y="786536"/>
                  </a:lnTo>
                  <a:lnTo>
                    <a:pt x="7624724" y="789241"/>
                  </a:lnTo>
                  <a:lnTo>
                    <a:pt x="7622006" y="791946"/>
                  </a:lnTo>
                  <a:lnTo>
                    <a:pt x="7618095" y="795896"/>
                  </a:lnTo>
                  <a:lnTo>
                    <a:pt x="7618209" y="797839"/>
                  </a:lnTo>
                  <a:lnTo>
                    <a:pt x="7620724" y="799871"/>
                  </a:lnTo>
                  <a:lnTo>
                    <a:pt x="7622260" y="799757"/>
                  </a:lnTo>
                  <a:lnTo>
                    <a:pt x="7623442" y="798576"/>
                  </a:lnTo>
                  <a:lnTo>
                    <a:pt x="7627709" y="794321"/>
                  </a:lnTo>
                  <a:lnTo>
                    <a:pt x="7631963" y="790079"/>
                  </a:lnTo>
                  <a:lnTo>
                    <a:pt x="7636218" y="785825"/>
                  </a:lnTo>
                  <a:lnTo>
                    <a:pt x="7636383" y="785660"/>
                  </a:lnTo>
                  <a:lnTo>
                    <a:pt x="7636561" y="785507"/>
                  </a:lnTo>
                  <a:lnTo>
                    <a:pt x="7636802" y="785279"/>
                  </a:lnTo>
                  <a:lnTo>
                    <a:pt x="7636980" y="785495"/>
                  </a:lnTo>
                  <a:lnTo>
                    <a:pt x="7637119" y="785685"/>
                  </a:lnTo>
                  <a:lnTo>
                    <a:pt x="7637285" y="785863"/>
                  </a:lnTo>
                  <a:lnTo>
                    <a:pt x="7641425" y="790016"/>
                  </a:lnTo>
                  <a:lnTo>
                    <a:pt x="7645565" y="794169"/>
                  </a:lnTo>
                  <a:lnTo>
                    <a:pt x="7652347" y="799731"/>
                  </a:lnTo>
                  <a:lnTo>
                    <a:pt x="7654264" y="798804"/>
                  </a:lnTo>
                  <a:lnTo>
                    <a:pt x="7654823" y="798029"/>
                  </a:lnTo>
                  <a:lnTo>
                    <a:pt x="7654925" y="796937"/>
                  </a:lnTo>
                  <a:lnTo>
                    <a:pt x="7655026" y="795845"/>
                  </a:lnTo>
                  <a:lnTo>
                    <a:pt x="7654531" y="795045"/>
                  </a:lnTo>
                  <a:lnTo>
                    <a:pt x="7649629" y="790155"/>
                  </a:lnTo>
                  <a:lnTo>
                    <a:pt x="7645463" y="785990"/>
                  </a:lnTo>
                  <a:lnTo>
                    <a:pt x="7641298" y="781824"/>
                  </a:lnTo>
                  <a:lnTo>
                    <a:pt x="7641133" y="781659"/>
                  </a:lnTo>
                  <a:lnTo>
                    <a:pt x="7640917" y="781545"/>
                  </a:lnTo>
                  <a:lnTo>
                    <a:pt x="7640726" y="781418"/>
                  </a:lnTo>
                  <a:lnTo>
                    <a:pt x="7640688" y="781227"/>
                  </a:lnTo>
                  <a:lnTo>
                    <a:pt x="7640879" y="781011"/>
                  </a:lnTo>
                  <a:lnTo>
                    <a:pt x="7641120" y="780910"/>
                  </a:lnTo>
                  <a:lnTo>
                    <a:pt x="7641285" y="780757"/>
                  </a:lnTo>
                  <a:lnTo>
                    <a:pt x="7645451" y="776592"/>
                  </a:lnTo>
                  <a:lnTo>
                    <a:pt x="7649616" y="772426"/>
                  </a:lnTo>
                  <a:lnTo>
                    <a:pt x="7653769" y="768273"/>
                  </a:lnTo>
                  <a:lnTo>
                    <a:pt x="7653985" y="768057"/>
                  </a:lnTo>
                  <a:lnTo>
                    <a:pt x="7654188" y="767829"/>
                  </a:lnTo>
                  <a:lnTo>
                    <a:pt x="7654379" y="767588"/>
                  </a:lnTo>
                  <a:lnTo>
                    <a:pt x="7655115" y="766622"/>
                  </a:lnTo>
                  <a:lnTo>
                    <a:pt x="7655230" y="765581"/>
                  </a:lnTo>
                  <a:close/>
                </a:path>
                <a:path w="8163559" h="1562735">
                  <a:moveTo>
                    <a:pt x="7655230" y="384162"/>
                  </a:moveTo>
                  <a:lnTo>
                    <a:pt x="7654036" y="382003"/>
                  </a:lnTo>
                  <a:lnTo>
                    <a:pt x="7653109" y="381558"/>
                  </a:lnTo>
                  <a:lnTo>
                    <a:pt x="7651039" y="381673"/>
                  </a:lnTo>
                  <a:lnTo>
                    <a:pt x="7650442" y="382104"/>
                  </a:lnTo>
                  <a:lnTo>
                    <a:pt x="7645667" y="386880"/>
                  </a:lnTo>
                  <a:lnTo>
                    <a:pt x="7641463" y="391083"/>
                  </a:lnTo>
                  <a:lnTo>
                    <a:pt x="7637246" y="395287"/>
                  </a:lnTo>
                  <a:lnTo>
                    <a:pt x="7637081" y="395452"/>
                  </a:lnTo>
                  <a:lnTo>
                    <a:pt x="7636916" y="395605"/>
                  </a:lnTo>
                  <a:lnTo>
                    <a:pt x="7636637" y="395871"/>
                  </a:lnTo>
                  <a:lnTo>
                    <a:pt x="7636446" y="395630"/>
                  </a:lnTo>
                  <a:lnTo>
                    <a:pt x="7636319" y="395401"/>
                  </a:lnTo>
                  <a:lnTo>
                    <a:pt x="7636142" y="395211"/>
                  </a:lnTo>
                  <a:lnTo>
                    <a:pt x="7632001" y="391083"/>
                  </a:lnTo>
                  <a:lnTo>
                    <a:pt x="7627874" y="386956"/>
                  </a:lnTo>
                  <a:lnTo>
                    <a:pt x="7623518" y="382625"/>
                  </a:lnTo>
                  <a:lnTo>
                    <a:pt x="7623315" y="382397"/>
                  </a:lnTo>
                  <a:lnTo>
                    <a:pt x="7623073" y="382206"/>
                  </a:lnTo>
                  <a:lnTo>
                    <a:pt x="7622222" y="381520"/>
                  </a:lnTo>
                  <a:lnTo>
                    <a:pt x="7618387" y="385076"/>
                  </a:lnTo>
                  <a:lnTo>
                    <a:pt x="7618743" y="385902"/>
                  </a:lnTo>
                  <a:lnTo>
                    <a:pt x="7619492" y="386651"/>
                  </a:lnTo>
                  <a:lnTo>
                    <a:pt x="7623696" y="390842"/>
                  </a:lnTo>
                  <a:lnTo>
                    <a:pt x="7627899" y="395071"/>
                  </a:lnTo>
                  <a:lnTo>
                    <a:pt x="7632103" y="399275"/>
                  </a:lnTo>
                  <a:lnTo>
                    <a:pt x="7632281" y="399453"/>
                  </a:lnTo>
                  <a:lnTo>
                    <a:pt x="7632522" y="399580"/>
                  </a:lnTo>
                  <a:lnTo>
                    <a:pt x="7632801" y="399783"/>
                  </a:lnTo>
                  <a:lnTo>
                    <a:pt x="7630896" y="401675"/>
                  </a:lnTo>
                  <a:lnTo>
                    <a:pt x="7629157" y="403390"/>
                  </a:lnTo>
                  <a:lnTo>
                    <a:pt x="7627429" y="405117"/>
                  </a:lnTo>
                  <a:lnTo>
                    <a:pt x="7624724" y="407822"/>
                  </a:lnTo>
                  <a:lnTo>
                    <a:pt x="7622006" y="410527"/>
                  </a:lnTo>
                  <a:lnTo>
                    <a:pt x="7618095" y="414477"/>
                  </a:lnTo>
                  <a:lnTo>
                    <a:pt x="7618209" y="416420"/>
                  </a:lnTo>
                  <a:lnTo>
                    <a:pt x="7619530" y="417487"/>
                  </a:lnTo>
                  <a:lnTo>
                    <a:pt x="7620724" y="418452"/>
                  </a:lnTo>
                  <a:lnTo>
                    <a:pt x="7622260" y="418338"/>
                  </a:lnTo>
                  <a:lnTo>
                    <a:pt x="7623442" y="417156"/>
                  </a:lnTo>
                  <a:lnTo>
                    <a:pt x="7627709" y="412902"/>
                  </a:lnTo>
                  <a:lnTo>
                    <a:pt x="7631963" y="408660"/>
                  </a:lnTo>
                  <a:lnTo>
                    <a:pt x="7636218" y="404406"/>
                  </a:lnTo>
                  <a:lnTo>
                    <a:pt x="7636383" y="404241"/>
                  </a:lnTo>
                  <a:lnTo>
                    <a:pt x="7636561" y="404088"/>
                  </a:lnTo>
                  <a:lnTo>
                    <a:pt x="7636802" y="403847"/>
                  </a:lnTo>
                  <a:lnTo>
                    <a:pt x="7636980" y="404075"/>
                  </a:lnTo>
                  <a:lnTo>
                    <a:pt x="7637119" y="404266"/>
                  </a:lnTo>
                  <a:lnTo>
                    <a:pt x="7637285" y="404431"/>
                  </a:lnTo>
                  <a:lnTo>
                    <a:pt x="7641425" y="408597"/>
                  </a:lnTo>
                  <a:lnTo>
                    <a:pt x="7645565" y="412750"/>
                  </a:lnTo>
                  <a:lnTo>
                    <a:pt x="7649959" y="417156"/>
                  </a:lnTo>
                  <a:lnTo>
                    <a:pt x="7650239" y="417410"/>
                  </a:lnTo>
                  <a:lnTo>
                    <a:pt x="7650543" y="417614"/>
                  </a:lnTo>
                  <a:lnTo>
                    <a:pt x="7651407" y="418211"/>
                  </a:lnTo>
                  <a:lnTo>
                    <a:pt x="7652347" y="418312"/>
                  </a:lnTo>
                  <a:lnTo>
                    <a:pt x="7654264" y="417385"/>
                  </a:lnTo>
                  <a:lnTo>
                    <a:pt x="7654823" y="416610"/>
                  </a:lnTo>
                  <a:lnTo>
                    <a:pt x="7654925" y="415518"/>
                  </a:lnTo>
                  <a:lnTo>
                    <a:pt x="7655026" y="414426"/>
                  </a:lnTo>
                  <a:lnTo>
                    <a:pt x="7654531" y="413626"/>
                  </a:lnTo>
                  <a:lnTo>
                    <a:pt x="7649629" y="408736"/>
                  </a:lnTo>
                  <a:lnTo>
                    <a:pt x="7645463" y="404571"/>
                  </a:lnTo>
                  <a:lnTo>
                    <a:pt x="7641298" y="400405"/>
                  </a:lnTo>
                  <a:lnTo>
                    <a:pt x="7641133" y="400240"/>
                  </a:lnTo>
                  <a:lnTo>
                    <a:pt x="7640917" y="400126"/>
                  </a:lnTo>
                  <a:lnTo>
                    <a:pt x="7640726" y="399986"/>
                  </a:lnTo>
                  <a:lnTo>
                    <a:pt x="7640688" y="399808"/>
                  </a:lnTo>
                  <a:lnTo>
                    <a:pt x="7640879" y="399592"/>
                  </a:lnTo>
                  <a:lnTo>
                    <a:pt x="7641120" y="399491"/>
                  </a:lnTo>
                  <a:lnTo>
                    <a:pt x="7641285" y="399326"/>
                  </a:lnTo>
                  <a:lnTo>
                    <a:pt x="7645451" y="395173"/>
                  </a:lnTo>
                  <a:lnTo>
                    <a:pt x="7649616" y="391007"/>
                  </a:lnTo>
                  <a:lnTo>
                    <a:pt x="7653769" y="386842"/>
                  </a:lnTo>
                  <a:lnTo>
                    <a:pt x="7653985" y="386638"/>
                  </a:lnTo>
                  <a:lnTo>
                    <a:pt x="7654188" y="386410"/>
                  </a:lnTo>
                  <a:lnTo>
                    <a:pt x="7654379" y="386168"/>
                  </a:lnTo>
                  <a:lnTo>
                    <a:pt x="7655115" y="385203"/>
                  </a:lnTo>
                  <a:lnTo>
                    <a:pt x="7655230" y="384162"/>
                  </a:lnTo>
                  <a:close/>
                </a:path>
                <a:path w="8163559" h="1562735">
                  <a:moveTo>
                    <a:pt x="7655230" y="2743"/>
                  </a:moveTo>
                  <a:lnTo>
                    <a:pt x="7654036" y="584"/>
                  </a:lnTo>
                  <a:lnTo>
                    <a:pt x="7653109" y="139"/>
                  </a:lnTo>
                  <a:lnTo>
                    <a:pt x="7651039" y="254"/>
                  </a:lnTo>
                  <a:lnTo>
                    <a:pt x="7650442" y="685"/>
                  </a:lnTo>
                  <a:lnTo>
                    <a:pt x="7645667" y="5461"/>
                  </a:lnTo>
                  <a:lnTo>
                    <a:pt x="7641463" y="9664"/>
                  </a:lnTo>
                  <a:lnTo>
                    <a:pt x="7637246" y="13868"/>
                  </a:lnTo>
                  <a:lnTo>
                    <a:pt x="7637081" y="14033"/>
                  </a:lnTo>
                  <a:lnTo>
                    <a:pt x="7636916" y="14185"/>
                  </a:lnTo>
                  <a:lnTo>
                    <a:pt x="7636637" y="14452"/>
                  </a:lnTo>
                  <a:lnTo>
                    <a:pt x="7636446" y="14211"/>
                  </a:lnTo>
                  <a:lnTo>
                    <a:pt x="7636319" y="13982"/>
                  </a:lnTo>
                  <a:lnTo>
                    <a:pt x="7636142" y="13792"/>
                  </a:lnTo>
                  <a:lnTo>
                    <a:pt x="7632001" y="9664"/>
                  </a:lnTo>
                  <a:lnTo>
                    <a:pt x="7627874" y="5537"/>
                  </a:lnTo>
                  <a:lnTo>
                    <a:pt x="7623518" y="1206"/>
                  </a:lnTo>
                  <a:lnTo>
                    <a:pt x="7623315" y="977"/>
                  </a:lnTo>
                  <a:lnTo>
                    <a:pt x="7623073" y="787"/>
                  </a:lnTo>
                  <a:lnTo>
                    <a:pt x="7622222" y="101"/>
                  </a:lnTo>
                  <a:lnTo>
                    <a:pt x="7621244" y="0"/>
                  </a:lnTo>
                  <a:lnTo>
                    <a:pt x="7620267" y="381"/>
                  </a:lnTo>
                  <a:lnTo>
                    <a:pt x="7619289" y="762"/>
                  </a:lnTo>
                  <a:lnTo>
                    <a:pt x="7618654" y="1511"/>
                  </a:lnTo>
                  <a:lnTo>
                    <a:pt x="7618514" y="2603"/>
                  </a:lnTo>
                  <a:lnTo>
                    <a:pt x="7618387" y="3657"/>
                  </a:lnTo>
                  <a:lnTo>
                    <a:pt x="7618743" y="4483"/>
                  </a:lnTo>
                  <a:lnTo>
                    <a:pt x="7619492" y="5232"/>
                  </a:lnTo>
                  <a:lnTo>
                    <a:pt x="7623696" y="9423"/>
                  </a:lnTo>
                  <a:lnTo>
                    <a:pt x="7627899" y="13652"/>
                  </a:lnTo>
                  <a:lnTo>
                    <a:pt x="7632103" y="17856"/>
                  </a:lnTo>
                  <a:lnTo>
                    <a:pt x="7632281" y="18034"/>
                  </a:lnTo>
                  <a:lnTo>
                    <a:pt x="7632522" y="18161"/>
                  </a:lnTo>
                  <a:lnTo>
                    <a:pt x="7632801" y="18364"/>
                  </a:lnTo>
                  <a:lnTo>
                    <a:pt x="7630896" y="20256"/>
                  </a:lnTo>
                  <a:lnTo>
                    <a:pt x="7629157" y="21971"/>
                  </a:lnTo>
                  <a:lnTo>
                    <a:pt x="7627429" y="23698"/>
                  </a:lnTo>
                  <a:lnTo>
                    <a:pt x="7624724" y="26403"/>
                  </a:lnTo>
                  <a:lnTo>
                    <a:pt x="7622006" y="29108"/>
                  </a:lnTo>
                  <a:lnTo>
                    <a:pt x="7618095" y="33058"/>
                  </a:lnTo>
                  <a:lnTo>
                    <a:pt x="7618209" y="34988"/>
                  </a:lnTo>
                  <a:lnTo>
                    <a:pt x="7619530" y="36068"/>
                  </a:lnTo>
                  <a:lnTo>
                    <a:pt x="7620724" y="37033"/>
                  </a:lnTo>
                  <a:lnTo>
                    <a:pt x="7622260" y="36906"/>
                  </a:lnTo>
                  <a:lnTo>
                    <a:pt x="7623442" y="35725"/>
                  </a:lnTo>
                  <a:lnTo>
                    <a:pt x="7627709" y="31483"/>
                  </a:lnTo>
                  <a:lnTo>
                    <a:pt x="7631963" y="27228"/>
                  </a:lnTo>
                  <a:lnTo>
                    <a:pt x="7636218" y="22987"/>
                  </a:lnTo>
                  <a:lnTo>
                    <a:pt x="7636383" y="22821"/>
                  </a:lnTo>
                  <a:lnTo>
                    <a:pt x="7636561" y="22656"/>
                  </a:lnTo>
                  <a:lnTo>
                    <a:pt x="7636802" y="22428"/>
                  </a:lnTo>
                  <a:lnTo>
                    <a:pt x="7636980" y="22656"/>
                  </a:lnTo>
                  <a:lnTo>
                    <a:pt x="7637119" y="22847"/>
                  </a:lnTo>
                  <a:lnTo>
                    <a:pt x="7637285" y="23012"/>
                  </a:lnTo>
                  <a:lnTo>
                    <a:pt x="7641425" y="27178"/>
                  </a:lnTo>
                  <a:lnTo>
                    <a:pt x="7645565" y="31330"/>
                  </a:lnTo>
                  <a:lnTo>
                    <a:pt x="7649705" y="35471"/>
                  </a:lnTo>
                  <a:lnTo>
                    <a:pt x="7649959" y="35737"/>
                  </a:lnTo>
                  <a:lnTo>
                    <a:pt x="7650239" y="35991"/>
                  </a:lnTo>
                  <a:lnTo>
                    <a:pt x="7650543" y="36195"/>
                  </a:lnTo>
                  <a:lnTo>
                    <a:pt x="7651407" y="36791"/>
                  </a:lnTo>
                  <a:lnTo>
                    <a:pt x="7652347" y="36893"/>
                  </a:lnTo>
                  <a:lnTo>
                    <a:pt x="7654264" y="35953"/>
                  </a:lnTo>
                  <a:lnTo>
                    <a:pt x="7654823" y="35191"/>
                  </a:lnTo>
                  <a:lnTo>
                    <a:pt x="7654925" y="34099"/>
                  </a:lnTo>
                  <a:lnTo>
                    <a:pt x="7655026" y="33007"/>
                  </a:lnTo>
                  <a:lnTo>
                    <a:pt x="7654531" y="32194"/>
                  </a:lnTo>
                  <a:lnTo>
                    <a:pt x="7649629" y="27305"/>
                  </a:lnTo>
                  <a:lnTo>
                    <a:pt x="7645463" y="23139"/>
                  </a:lnTo>
                  <a:lnTo>
                    <a:pt x="7641298" y="18986"/>
                  </a:lnTo>
                  <a:lnTo>
                    <a:pt x="7641133" y="18821"/>
                  </a:lnTo>
                  <a:lnTo>
                    <a:pt x="7640917" y="18707"/>
                  </a:lnTo>
                  <a:lnTo>
                    <a:pt x="7640726" y="18567"/>
                  </a:lnTo>
                  <a:lnTo>
                    <a:pt x="7640688" y="18389"/>
                  </a:lnTo>
                  <a:lnTo>
                    <a:pt x="7640879" y="18161"/>
                  </a:lnTo>
                  <a:lnTo>
                    <a:pt x="7641120" y="18072"/>
                  </a:lnTo>
                  <a:lnTo>
                    <a:pt x="7641285" y="17907"/>
                  </a:lnTo>
                  <a:lnTo>
                    <a:pt x="7645451" y="13754"/>
                  </a:lnTo>
                  <a:lnTo>
                    <a:pt x="7649616" y="9588"/>
                  </a:lnTo>
                  <a:lnTo>
                    <a:pt x="7653769" y="5422"/>
                  </a:lnTo>
                  <a:lnTo>
                    <a:pt x="7653985" y="5219"/>
                  </a:lnTo>
                  <a:lnTo>
                    <a:pt x="7654188" y="4991"/>
                  </a:lnTo>
                  <a:lnTo>
                    <a:pt x="7654379" y="4749"/>
                  </a:lnTo>
                  <a:lnTo>
                    <a:pt x="7655115" y="3784"/>
                  </a:lnTo>
                  <a:lnTo>
                    <a:pt x="7655230" y="2743"/>
                  </a:lnTo>
                  <a:close/>
                </a:path>
                <a:path w="8163559" h="1562735">
                  <a:moveTo>
                    <a:pt x="8163103" y="1147000"/>
                  </a:moveTo>
                  <a:lnTo>
                    <a:pt x="8162506" y="1145921"/>
                  </a:lnTo>
                  <a:lnTo>
                    <a:pt x="8161909" y="1144854"/>
                  </a:lnTo>
                  <a:lnTo>
                    <a:pt x="8160994" y="1144397"/>
                  </a:lnTo>
                  <a:lnTo>
                    <a:pt x="8158924" y="1144511"/>
                  </a:lnTo>
                  <a:lnTo>
                    <a:pt x="8158327" y="1144943"/>
                  </a:lnTo>
                  <a:lnTo>
                    <a:pt x="8157756" y="1145514"/>
                  </a:lnTo>
                  <a:lnTo>
                    <a:pt x="8153552" y="1149718"/>
                  </a:lnTo>
                  <a:lnTo>
                    <a:pt x="8149336" y="1153922"/>
                  </a:lnTo>
                  <a:lnTo>
                    <a:pt x="8145132" y="1158125"/>
                  </a:lnTo>
                  <a:lnTo>
                    <a:pt x="8144967" y="1158290"/>
                  </a:lnTo>
                  <a:lnTo>
                    <a:pt x="8144789" y="1158443"/>
                  </a:lnTo>
                  <a:lnTo>
                    <a:pt x="8144510" y="1158709"/>
                  </a:lnTo>
                  <a:lnTo>
                    <a:pt x="8144332" y="1158468"/>
                  </a:lnTo>
                  <a:lnTo>
                    <a:pt x="8144205" y="1158240"/>
                  </a:lnTo>
                  <a:lnTo>
                    <a:pt x="8139887" y="1153934"/>
                  </a:lnTo>
                  <a:lnTo>
                    <a:pt x="8135747" y="1149807"/>
                  </a:lnTo>
                  <a:lnTo>
                    <a:pt x="8131403" y="1145463"/>
                  </a:lnTo>
                  <a:lnTo>
                    <a:pt x="8131188" y="1145247"/>
                  </a:lnTo>
                  <a:lnTo>
                    <a:pt x="8130959" y="1145057"/>
                  </a:lnTo>
                  <a:lnTo>
                    <a:pt x="8130108" y="1144358"/>
                  </a:lnTo>
                  <a:lnTo>
                    <a:pt x="8129117" y="1144270"/>
                  </a:lnTo>
                  <a:lnTo>
                    <a:pt x="8127162" y="1145032"/>
                  </a:lnTo>
                  <a:lnTo>
                    <a:pt x="8126527" y="1145768"/>
                  </a:lnTo>
                  <a:lnTo>
                    <a:pt x="8126400" y="1146873"/>
                  </a:lnTo>
                  <a:lnTo>
                    <a:pt x="8126260" y="1147914"/>
                  </a:lnTo>
                  <a:lnTo>
                    <a:pt x="8126628" y="1148753"/>
                  </a:lnTo>
                  <a:lnTo>
                    <a:pt x="8127365" y="1149489"/>
                  </a:lnTo>
                  <a:lnTo>
                    <a:pt x="8131581" y="1153693"/>
                  </a:lnTo>
                  <a:lnTo>
                    <a:pt x="8135772" y="1157909"/>
                  </a:lnTo>
                  <a:lnTo>
                    <a:pt x="8140166" y="1162304"/>
                  </a:lnTo>
                  <a:lnTo>
                    <a:pt x="8140408" y="1162418"/>
                  </a:lnTo>
                  <a:lnTo>
                    <a:pt x="8140687" y="1162621"/>
                  </a:lnTo>
                  <a:lnTo>
                    <a:pt x="8138782" y="1164513"/>
                  </a:lnTo>
                  <a:lnTo>
                    <a:pt x="8137042" y="1166228"/>
                  </a:lnTo>
                  <a:lnTo>
                    <a:pt x="8135302" y="1167955"/>
                  </a:lnTo>
                  <a:lnTo>
                    <a:pt x="8132597" y="1170673"/>
                  </a:lnTo>
                  <a:lnTo>
                    <a:pt x="8129879" y="1173365"/>
                  </a:lnTo>
                  <a:lnTo>
                    <a:pt x="8125968" y="1177328"/>
                  </a:lnTo>
                  <a:lnTo>
                    <a:pt x="8126082" y="1179258"/>
                  </a:lnTo>
                  <a:lnTo>
                    <a:pt x="8127416" y="1180325"/>
                  </a:lnTo>
                  <a:lnTo>
                    <a:pt x="8128609" y="1181303"/>
                  </a:lnTo>
                  <a:lnTo>
                    <a:pt x="8130146" y="1181176"/>
                  </a:lnTo>
                  <a:lnTo>
                    <a:pt x="8135582" y="1175753"/>
                  </a:lnTo>
                  <a:lnTo>
                    <a:pt x="8139836" y="1171498"/>
                  </a:lnTo>
                  <a:lnTo>
                    <a:pt x="8144091" y="1167244"/>
                  </a:lnTo>
                  <a:lnTo>
                    <a:pt x="8144256" y="1167079"/>
                  </a:lnTo>
                  <a:lnTo>
                    <a:pt x="8144434" y="1166926"/>
                  </a:lnTo>
                  <a:lnTo>
                    <a:pt x="8144675" y="1166698"/>
                  </a:lnTo>
                  <a:lnTo>
                    <a:pt x="8144865" y="1166914"/>
                  </a:lnTo>
                  <a:lnTo>
                    <a:pt x="8145005" y="1167117"/>
                  </a:lnTo>
                  <a:lnTo>
                    <a:pt x="8145170" y="1167282"/>
                  </a:lnTo>
                  <a:lnTo>
                    <a:pt x="8149298" y="1171435"/>
                  </a:lnTo>
                  <a:lnTo>
                    <a:pt x="8153438" y="1175588"/>
                  </a:lnTo>
                  <a:lnTo>
                    <a:pt x="8157591" y="1179741"/>
                  </a:lnTo>
                  <a:lnTo>
                    <a:pt x="8157845" y="1179995"/>
                  </a:lnTo>
                  <a:lnTo>
                    <a:pt x="8158112" y="1180249"/>
                  </a:lnTo>
                  <a:lnTo>
                    <a:pt x="8158416" y="1180452"/>
                  </a:lnTo>
                  <a:lnTo>
                    <a:pt x="8159293" y="1181049"/>
                  </a:lnTo>
                  <a:lnTo>
                    <a:pt x="8162912" y="1177264"/>
                  </a:lnTo>
                  <a:lnTo>
                    <a:pt x="8162404" y="1176464"/>
                  </a:lnTo>
                  <a:lnTo>
                    <a:pt x="8157502" y="1171575"/>
                  </a:lnTo>
                  <a:lnTo>
                    <a:pt x="8153349" y="1167409"/>
                  </a:lnTo>
                  <a:lnTo>
                    <a:pt x="8149183" y="1163256"/>
                  </a:lnTo>
                  <a:lnTo>
                    <a:pt x="8149018" y="1163078"/>
                  </a:lnTo>
                  <a:lnTo>
                    <a:pt x="8148790" y="1162977"/>
                  </a:lnTo>
                  <a:lnTo>
                    <a:pt x="8148599" y="1162837"/>
                  </a:lnTo>
                  <a:lnTo>
                    <a:pt x="8148548" y="1162558"/>
                  </a:lnTo>
                  <a:lnTo>
                    <a:pt x="8148764" y="1162431"/>
                  </a:lnTo>
                  <a:lnTo>
                    <a:pt x="8148993" y="1162342"/>
                  </a:lnTo>
                  <a:lnTo>
                    <a:pt x="8149171" y="1162177"/>
                  </a:lnTo>
                  <a:lnTo>
                    <a:pt x="8153336" y="1158011"/>
                  </a:lnTo>
                  <a:lnTo>
                    <a:pt x="8157489" y="1153858"/>
                  </a:lnTo>
                  <a:lnTo>
                    <a:pt x="8161858" y="1149477"/>
                  </a:lnTo>
                  <a:lnTo>
                    <a:pt x="8162074" y="1149261"/>
                  </a:lnTo>
                  <a:lnTo>
                    <a:pt x="8162252" y="1149019"/>
                  </a:lnTo>
                  <a:lnTo>
                    <a:pt x="8162988" y="1148041"/>
                  </a:lnTo>
                  <a:lnTo>
                    <a:pt x="8163103" y="1147000"/>
                  </a:lnTo>
                  <a:close/>
                </a:path>
                <a:path w="8163559" h="1562735">
                  <a:moveTo>
                    <a:pt x="8163103" y="765581"/>
                  </a:moveTo>
                  <a:lnTo>
                    <a:pt x="8162506" y="764501"/>
                  </a:lnTo>
                  <a:lnTo>
                    <a:pt x="8161909" y="763422"/>
                  </a:lnTo>
                  <a:lnTo>
                    <a:pt x="8160994" y="762977"/>
                  </a:lnTo>
                  <a:lnTo>
                    <a:pt x="8158924" y="763092"/>
                  </a:lnTo>
                  <a:lnTo>
                    <a:pt x="8158327" y="763524"/>
                  </a:lnTo>
                  <a:lnTo>
                    <a:pt x="8157756" y="764095"/>
                  </a:lnTo>
                  <a:lnTo>
                    <a:pt x="8153552" y="768299"/>
                  </a:lnTo>
                  <a:lnTo>
                    <a:pt x="8149336" y="772502"/>
                  </a:lnTo>
                  <a:lnTo>
                    <a:pt x="8145132" y="776706"/>
                  </a:lnTo>
                  <a:lnTo>
                    <a:pt x="8144967" y="776871"/>
                  </a:lnTo>
                  <a:lnTo>
                    <a:pt x="8144789" y="777024"/>
                  </a:lnTo>
                  <a:lnTo>
                    <a:pt x="8144510" y="777290"/>
                  </a:lnTo>
                  <a:lnTo>
                    <a:pt x="8144332" y="777049"/>
                  </a:lnTo>
                  <a:lnTo>
                    <a:pt x="8144205" y="776820"/>
                  </a:lnTo>
                  <a:lnTo>
                    <a:pt x="8139887" y="772502"/>
                  </a:lnTo>
                  <a:lnTo>
                    <a:pt x="8135747" y="768388"/>
                  </a:lnTo>
                  <a:lnTo>
                    <a:pt x="8131403" y="764044"/>
                  </a:lnTo>
                  <a:lnTo>
                    <a:pt x="8131188" y="763816"/>
                  </a:lnTo>
                  <a:lnTo>
                    <a:pt x="8130959" y="763625"/>
                  </a:lnTo>
                  <a:lnTo>
                    <a:pt x="8130108" y="762939"/>
                  </a:lnTo>
                  <a:lnTo>
                    <a:pt x="8129117" y="762838"/>
                  </a:lnTo>
                  <a:lnTo>
                    <a:pt x="8127162" y="763600"/>
                  </a:lnTo>
                  <a:lnTo>
                    <a:pt x="8126527" y="764349"/>
                  </a:lnTo>
                  <a:lnTo>
                    <a:pt x="8126400" y="765454"/>
                  </a:lnTo>
                  <a:lnTo>
                    <a:pt x="8126260" y="766495"/>
                  </a:lnTo>
                  <a:lnTo>
                    <a:pt x="8126628" y="767321"/>
                  </a:lnTo>
                  <a:lnTo>
                    <a:pt x="8127365" y="768070"/>
                  </a:lnTo>
                  <a:lnTo>
                    <a:pt x="8131581" y="772261"/>
                  </a:lnTo>
                  <a:lnTo>
                    <a:pt x="8135772" y="776490"/>
                  </a:lnTo>
                  <a:lnTo>
                    <a:pt x="8140166" y="780872"/>
                  </a:lnTo>
                  <a:lnTo>
                    <a:pt x="8140408" y="780999"/>
                  </a:lnTo>
                  <a:lnTo>
                    <a:pt x="8140687" y="781202"/>
                  </a:lnTo>
                  <a:lnTo>
                    <a:pt x="8138782" y="783094"/>
                  </a:lnTo>
                  <a:lnTo>
                    <a:pt x="8137042" y="784809"/>
                  </a:lnTo>
                  <a:lnTo>
                    <a:pt x="8135302" y="786536"/>
                  </a:lnTo>
                  <a:lnTo>
                    <a:pt x="8132597" y="789241"/>
                  </a:lnTo>
                  <a:lnTo>
                    <a:pt x="8129879" y="791946"/>
                  </a:lnTo>
                  <a:lnTo>
                    <a:pt x="8127187" y="794664"/>
                  </a:lnTo>
                  <a:lnTo>
                    <a:pt x="8125968" y="795896"/>
                  </a:lnTo>
                  <a:lnTo>
                    <a:pt x="8126082" y="797839"/>
                  </a:lnTo>
                  <a:lnTo>
                    <a:pt x="8128609" y="799871"/>
                  </a:lnTo>
                  <a:lnTo>
                    <a:pt x="8130146" y="799757"/>
                  </a:lnTo>
                  <a:lnTo>
                    <a:pt x="8131327" y="798576"/>
                  </a:lnTo>
                  <a:lnTo>
                    <a:pt x="8135582" y="794321"/>
                  </a:lnTo>
                  <a:lnTo>
                    <a:pt x="8139836" y="790079"/>
                  </a:lnTo>
                  <a:lnTo>
                    <a:pt x="8144091" y="785825"/>
                  </a:lnTo>
                  <a:lnTo>
                    <a:pt x="8144256" y="785660"/>
                  </a:lnTo>
                  <a:lnTo>
                    <a:pt x="8144434" y="785507"/>
                  </a:lnTo>
                  <a:lnTo>
                    <a:pt x="8144675" y="785279"/>
                  </a:lnTo>
                  <a:lnTo>
                    <a:pt x="8144865" y="785495"/>
                  </a:lnTo>
                  <a:lnTo>
                    <a:pt x="8145005" y="785685"/>
                  </a:lnTo>
                  <a:lnTo>
                    <a:pt x="8149298" y="790016"/>
                  </a:lnTo>
                  <a:lnTo>
                    <a:pt x="8153438" y="794169"/>
                  </a:lnTo>
                  <a:lnTo>
                    <a:pt x="8157591" y="798322"/>
                  </a:lnTo>
                  <a:lnTo>
                    <a:pt x="8157845" y="798576"/>
                  </a:lnTo>
                  <a:lnTo>
                    <a:pt x="8158112" y="798830"/>
                  </a:lnTo>
                  <a:lnTo>
                    <a:pt x="8158416" y="799033"/>
                  </a:lnTo>
                  <a:lnTo>
                    <a:pt x="8159293" y="799630"/>
                  </a:lnTo>
                  <a:lnTo>
                    <a:pt x="8162811" y="796937"/>
                  </a:lnTo>
                  <a:lnTo>
                    <a:pt x="8162912" y="795845"/>
                  </a:lnTo>
                  <a:lnTo>
                    <a:pt x="8162404" y="795045"/>
                  </a:lnTo>
                  <a:lnTo>
                    <a:pt x="8157502" y="790155"/>
                  </a:lnTo>
                  <a:lnTo>
                    <a:pt x="8153349" y="785990"/>
                  </a:lnTo>
                  <a:lnTo>
                    <a:pt x="8149018" y="781659"/>
                  </a:lnTo>
                  <a:lnTo>
                    <a:pt x="8148790" y="781545"/>
                  </a:lnTo>
                  <a:lnTo>
                    <a:pt x="8148599" y="781418"/>
                  </a:lnTo>
                  <a:lnTo>
                    <a:pt x="8148548" y="781126"/>
                  </a:lnTo>
                  <a:lnTo>
                    <a:pt x="8148764" y="781011"/>
                  </a:lnTo>
                  <a:lnTo>
                    <a:pt x="8148993" y="780910"/>
                  </a:lnTo>
                  <a:lnTo>
                    <a:pt x="8149171" y="780757"/>
                  </a:lnTo>
                  <a:lnTo>
                    <a:pt x="8153336" y="776592"/>
                  </a:lnTo>
                  <a:lnTo>
                    <a:pt x="8157489" y="772426"/>
                  </a:lnTo>
                  <a:lnTo>
                    <a:pt x="8161858" y="768057"/>
                  </a:lnTo>
                  <a:lnTo>
                    <a:pt x="8162074" y="767829"/>
                  </a:lnTo>
                  <a:lnTo>
                    <a:pt x="8162252" y="767588"/>
                  </a:lnTo>
                  <a:lnTo>
                    <a:pt x="8162988" y="766622"/>
                  </a:lnTo>
                  <a:lnTo>
                    <a:pt x="8163103" y="765581"/>
                  </a:lnTo>
                  <a:close/>
                </a:path>
                <a:path w="8163559" h="1562735">
                  <a:moveTo>
                    <a:pt x="8163103" y="384162"/>
                  </a:moveTo>
                  <a:lnTo>
                    <a:pt x="8162506" y="383082"/>
                  </a:lnTo>
                  <a:lnTo>
                    <a:pt x="8161909" y="382003"/>
                  </a:lnTo>
                  <a:lnTo>
                    <a:pt x="8160994" y="381558"/>
                  </a:lnTo>
                  <a:lnTo>
                    <a:pt x="8158924" y="381673"/>
                  </a:lnTo>
                  <a:lnTo>
                    <a:pt x="8158327" y="382104"/>
                  </a:lnTo>
                  <a:lnTo>
                    <a:pt x="8157756" y="382676"/>
                  </a:lnTo>
                  <a:lnTo>
                    <a:pt x="8153552" y="386880"/>
                  </a:lnTo>
                  <a:lnTo>
                    <a:pt x="8149336" y="391083"/>
                  </a:lnTo>
                  <a:lnTo>
                    <a:pt x="8145132" y="395287"/>
                  </a:lnTo>
                  <a:lnTo>
                    <a:pt x="8144967" y="395452"/>
                  </a:lnTo>
                  <a:lnTo>
                    <a:pt x="8144789" y="395605"/>
                  </a:lnTo>
                  <a:lnTo>
                    <a:pt x="8144510" y="395871"/>
                  </a:lnTo>
                  <a:lnTo>
                    <a:pt x="8144332" y="395630"/>
                  </a:lnTo>
                  <a:lnTo>
                    <a:pt x="8144205" y="395401"/>
                  </a:lnTo>
                  <a:lnTo>
                    <a:pt x="8139887" y="391083"/>
                  </a:lnTo>
                  <a:lnTo>
                    <a:pt x="8135747" y="386956"/>
                  </a:lnTo>
                  <a:lnTo>
                    <a:pt x="8131403" y="382625"/>
                  </a:lnTo>
                  <a:lnTo>
                    <a:pt x="8131188" y="382397"/>
                  </a:lnTo>
                  <a:lnTo>
                    <a:pt x="8130959" y="382206"/>
                  </a:lnTo>
                  <a:lnTo>
                    <a:pt x="8130108" y="381520"/>
                  </a:lnTo>
                  <a:lnTo>
                    <a:pt x="8129117" y="381419"/>
                  </a:lnTo>
                  <a:lnTo>
                    <a:pt x="8127162" y="382181"/>
                  </a:lnTo>
                  <a:lnTo>
                    <a:pt x="8126527" y="382930"/>
                  </a:lnTo>
                  <a:lnTo>
                    <a:pt x="8126400" y="384022"/>
                  </a:lnTo>
                  <a:lnTo>
                    <a:pt x="8126260" y="385076"/>
                  </a:lnTo>
                  <a:lnTo>
                    <a:pt x="8126628" y="385902"/>
                  </a:lnTo>
                  <a:lnTo>
                    <a:pt x="8127365" y="386651"/>
                  </a:lnTo>
                  <a:lnTo>
                    <a:pt x="8131581" y="390842"/>
                  </a:lnTo>
                  <a:lnTo>
                    <a:pt x="8135772" y="395071"/>
                  </a:lnTo>
                  <a:lnTo>
                    <a:pt x="8140166" y="399453"/>
                  </a:lnTo>
                  <a:lnTo>
                    <a:pt x="8140408" y="399580"/>
                  </a:lnTo>
                  <a:lnTo>
                    <a:pt x="8140687" y="399783"/>
                  </a:lnTo>
                  <a:lnTo>
                    <a:pt x="8138782" y="401675"/>
                  </a:lnTo>
                  <a:lnTo>
                    <a:pt x="8137042" y="403390"/>
                  </a:lnTo>
                  <a:lnTo>
                    <a:pt x="8135302" y="405117"/>
                  </a:lnTo>
                  <a:lnTo>
                    <a:pt x="8132597" y="407822"/>
                  </a:lnTo>
                  <a:lnTo>
                    <a:pt x="8129879" y="410527"/>
                  </a:lnTo>
                  <a:lnTo>
                    <a:pt x="8125968" y="414477"/>
                  </a:lnTo>
                  <a:lnTo>
                    <a:pt x="8126082" y="416420"/>
                  </a:lnTo>
                  <a:lnTo>
                    <a:pt x="8127416" y="417487"/>
                  </a:lnTo>
                  <a:lnTo>
                    <a:pt x="8128609" y="418452"/>
                  </a:lnTo>
                  <a:lnTo>
                    <a:pt x="8130146" y="418338"/>
                  </a:lnTo>
                  <a:lnTo>
                    <a:pt x="8135582" y="412902"/>
                  </a:lnTo>
                  <a:lnTo>
                    <a:pt x="8139836" y="408660"/>
                  </a:lnTo>
                  <a:lnTo>
                    <a:pt x="8144091" y="404406"/>
                  </a:lnTo>
                  <a:lnTo>
                    <a:pt x="8144256" y="404241"/>
                  </a:lnTo>
                  <a:lnTo>
                    <a:pt x="8144434" y="404088"/>
                  </a:lnTo>
                  <a:lnTo>
                    <a:pt x="8144675" y="403847"/>
                  </a:lnTo>
                  <a:lnTo>
                    <a:pt x="8144865" y="404075"/>
                  </a:lnTo>
                  <a:lnTo>
                    <a:pt x="8145005" y="404266"/>
                  </a:lnTo>
                  <a:lnTo>
                    <a:pt x="8145170" y="404431"/>
                  </a:lnTo>
                  <a:lnTo>
                    <a:pt x="8149298" y="408597"/>
                  </a:lnTo>
                  <a:lnTo>
                    <a:pt x="8153438" y="412750"/>
                  </a:lnTo>
                  <a:lnTo>
                    <a:pt x="8157591" y="416890"/>
                  </a:lnTo>
                  <a:lnTo>
                    <a:pt x="8157845" y="417156"/>
                  </a:lnTo>
                  <a:lnTo>
                    <a:pt x="8158112" y="417410"/>
                  </a:lnTo>
                  <a:lnTo>
                    <a:pt x="8158416" y="417614"/>
                  </a:lnTo>
                  <a:lnTo>
                    <a:pt x="8159293" y="418211"/>
                  </a:lnTo>
                  <a:lnTo>
                    <a:pt x="8162811" y="415518"/>
                  </a:lnTo>
                  <a:lnTo>
                    <a:pt x="8162912" y="414426"/>
                  </a:lnTo>
                  <a:lnTo>
                    <a:pt x="8162404" y="413626"/>
                  </a:lnTo>
                  <a:lnTo>
                    <a:pt x="8157502" y="408736"/>
                  </a:lnTo>
                  <a:lnTo>
                    <a:pt x="8153349" y="404571"/>
                  </a:lnTo>
                  <a:lnTo>
                    <a:pt x="8149183" y="400405"/>
                  </a:lnTo>
                  <a:lnTo>
                    <a:pt x="8149018" y="400240"/>
                  </a:lnTo>
                  <a:lnTo>
                    <a:pt x="8148790" y="400126"/>
                  </a:lnTo>
                  <a:lnTo>
                    <a:pt x="8148599" y="399986"/>
                  </a:lnTo>
                  <a:lnTo>
                    <a:pt x="8148548" y="399707"/>
                  </a:lnTo>
                  <a:lnTo>
                    <a:pt x="8148764" y="399592"/>
                  </a:lnTo>
                  <a:lnTo>
                    <a:pt x="8148993" y="399491"/>
                  </a:lnTo>
                  <a:lnTo>
                    <a:pt x="8149171" y="399326"/>
                  </a:lnTo>
                  <a:lnTo>
                    <a:pt x="8153336" y="395173"/>
                  </a:lnTo>
                  <a:lnTo>
                    <a:pt x="8157489" y="391007"/>
                  </a:lnTo>
                  <a:lnTo>
                    <a:pt x="8161858" y="386638"/>
                  </a:lnTo>
                  <a:lnTo>
                    <a:pt x="8162074" y="386410"/>
                  </a:lnTo>
                  <a:lnTo>
                    <a:pt x="8162252" y="386168"/>
                  </a:lnTo>
                  <a:lnTo>
                    <a:pt x="8162988" y="385203"/>
                  </a:lnTo>
                  <a:lnTo>
                    <a:pt x="8163103" y="384162"/>
                  </a:lnTo>
                  <a:close/>
                </a:path>
                <a:path w="8163559" h="1562735">
                  <a:moveTo>
                    <a:pt x="8163103" y="2743"/>
                  </a:moveTo>
                  <a:lnTo>
                    <a:pt x="8162506" y="1663"/>
                  </a:lnTo>
                  <a:lnTo>
                    <a:pt x="8161909" y="584"/>
                  </a:lnTo>
                  <a:lnTo>
                    <a:pt x="8160994" y="139"/>
                  </a:lnTo>
                  <a:lnTo>
                    <a:pt x="8158924" y="254"/>
                  </a:lnTo>
                  <a:lnTo>
                    <a:pt x="8158327" y="685"/>
                  </a:lnTo>
                  <a:lnTo>
                    <a:pt x="8157756" y="1244"/>
                  </a:lnTo>
                  <a:lnTo>
                    <a:pt x="8153552" y="5461"/>
                  </a:lnTo>
                  <a:lnTo>
                    <a:pt x="8149336" y="9664"/>
                  </a:lnTo>
                  <a:lnTo>
                    <a:pt x="8145132" y="13868"/>
                  </a:lnTo>
                  <a:lnTo>
                    <a:pt x="8144967" y="14033"/>
                  </a:lnTo>
                  <a:lnTo>
                    <a:pt x="8144789" y="14185"/>
                  </a:lnTo>
                  <a:lnTo>
                    <a:pt x="8144510" y="14452"/>
                  </a:lnTo>
                  <a:lnTo>
                    <a:pt x="8144332" y="14211"/>
                  </a:lnTo>
                  <a:lnTo>
                    <a:pt x="8144205" y="13982"/>
                  </a:lnTo>
                  <a:lnTo>
                    <a:pt x="8139887" y="9664"/>
                  </a:lnTo>
                  <a:lnTo>
                    <a:pt x="8135747" y="5537"/>
                  </a:lnTo>
                  <a:lnTo>
                    <a:pt x="8131403" y="1206"/>
                  </a:lnTo>
                  <a:lnTo>
                    <a:pt x="8131188" y="977"/>
                  </a:lnTo>
                  <a:lnTo>
                    <a:pt x="8130959" y="787"/>
                  </a:lnTo>
                  <a:lnTo>
                    <a:pt x="8130108" y="101"/>
                  </a:lnTo>
                  <a:lnTo>
                    <a:pt x="8129117" y="0"/>
                  </a:lnTo>
                  <a:lnTo>
                    <a:pt x="8127162" y="762"/>
                  </a:lnTo>
                  <a:lnTo>
                    <a:pt x="8126527" y="1511"/>
                  </a:lnTo>
                  <a:lnTo>
                    <a:pt x="8126400" y="2603"/>
                  </a:lnTo>
                  <a:lnTo>
                    <a:pt x="8126260" y="3657"/>
                  </a:lnTo>
                  <a:lnTo>
                    <a:pt x="8126628" y="4483"/>
                  </a:lnTo>
                  <a:lnTo>
                    <a:pt x="8127365" y="5232"/>
                  </a:lnTo>
                  <a:lnTo>
                    <a:pt x="8131581" y="9423"/>
                  </a:lnTo>
                  <a:lnTo>
                    <a:pt x="8135772" y="13652"/>
                  </a:lnTo>
                  <a:lnTo>
                    <a:pt x="8140166" y="18034"/>
                  </a:lnTo>
                  <a:lnTo>
                    <a:pt x="8140408" y="18161"/>
                  </a:lnTo>
                  <a:lnTo>
                    <a:pt x="8140687" y="18364"/>
                  </a:lnTo>
                  <a:lnTo>
                    <a:pt x="8138782" y="20256"/>
                  </a:lnTo>
                  <a:lnTo>
                    <a:pt x="8137042" y="21971"/>
                  </a:lnTo>
                  <a:lnTo>
                    <a:pt x="8135302" y="23698"/>
                  </a:lnTo>
                  <a:lnTo>
                    <a:pt x="8132597" y="26403"/>
                  </a:lnTo>
                  <a:lnTo>
                    <a:pt x="8129879" y="29108"/>
                  </a:lnTo>
                  <a:lnTo>
                    <a:pt x="8127187" y="31826"/>
                  </a:lnTo>
                  <a:lnTo>
                    <a:pt x="8125968" y="33058"/>
                  </a:lnTo>
                  <a:lnTo>
                    <a:pt x="8126082" y="34988"/>
                  </a:lnTo>
                  <a:lnTo>
                    <a:pt x="8127416" y="36068"/>
                  </a:lnTo>
                  <a:lnTo>
                    <a:pt x="8128609" y="37033"/>
                  </a:lnTo>
                  <a:lnTo>
                    <a:pt x="8130146" y="36906"/>
                  </a:lnTo>
                  <a:lnTo>
                    <a:pt x="8135582" y="31483"/>
                  </a:lnTo>
                  <a:lnTo>
                    <a:pt x="8139836" y="27228"/>
                  </a:lnTo>
                  <a:lnTo>
                    <a:pt x="8144091" y="22987"/>
                  </a:lnTo>
                  <a:lnTo>
                    <a:pt x="8144256" y="22821"/>
                  </a:lnTo>
                  <a:lnTo>
                    <a:pt x="8144434" y="22656"/>
                  </a:lnTo>
                  <a:lnTo>
                    <a:pt x="8144675" y="22428"/>
                  </a:lnTo>
                  <a:lnTo>
                    <a:pt x="8144865" y="22656"/>
                  </a:lnTo>
                  <a:lnTo>
                    <a:pt x="8145005" y="22847"/>
                  </a:lnTo>
                  <a:lnTo>
                    <a:pt x="8149298" y="27178"/>
                  </a:lnTo>
                  <a:lnTo>
                    <a:pt x="8153438" y="31330"/>
                  </a:lnTo>
                  <a:lnTo>
                    <a:pt x="8157591" y="35471"/>
                  </a:lnTo>
                  <a:lnTo>
                    <a:pt x="8157845" y="35737"/>
                  </a:lnTo>
                  <a:lnTo>
                    <a:pt x="8158112" y="35991"/>
                  </a:lnTo>
                  <a:lnTo>
                    <a:pt x="8158416" y="36195"/>
                  </a:lnTo>
                  <a:lnTo>
                    <a:pt x="8159293" y="36791"/>
                  </a:lnTo>
                  <a:lnTo>
                    <a:pt x="8160220" y="36893"/>
                  </a:lnTo>
                  <a:lnTo>
                    <a:pt x="8161185" y="36423"/>
                  </a:lnTo>
                  <a:lnTo>
                    <a:pt x="8162150" y="35953"/>
                  </a:lnTo>
                  <a:lnTo>
                    <a:pt x="8162709" y="35191"/>
                  </a:lnTo>
                  <a:lnTo>
                    <a:pt x="8162811" y="34099"/>
                  </a:lnTo>
                  <a:lnTo>
                    <a:pt x="8162912" y="33007"/>
                  </a:lnTo>
                  <a:lnTo>
                    <a:pt x="8162404" y="32194"/>
                  </a:lnTo>
                  <a:lnTo>
                    <a:pt x="8157502" y="27305"/>
                  </a:lnTo>
                  <a:lnTo>
                    <a:pt x="8153349" y="23139"/>
                  </a:lnTo>
                  <a:lnTo>
                    <a:pt x="8149018" y="18821"/>
                  </a:lnTo>
                  <a:lnTo>
                    <a:pt x="8148790" y="18707"/>
                  </a:lnTo>
                  <a:lnTo>
                    <a:pt x="8148599" y="18567"/>
                  </a:lnTo>
                  <a:lnTo>
                    <a:pt x="8148548" y="18288"/>
                  </a:lnTo>
                  <a:lnTo>
                    <a:pt x="8148764" y="18161"/>
                  </a:lnTo>
                  <a:lnTo>
                    <a:pt x="8148993" y="18072"/>
                  </a:lnTo>
                  <a:lnTo>
                    <a:pt x="8149171" y="17907"/>
                  </a:lnTo>
                  <a:lnTo>
                    <a:pt x="8153336" y="13754"/>
                  </a:lnTo>
                  <a:lnTo>
                    <a:pt x="8157489" y="9588"/>
                  </a:lnTo>
                  <a:lnTo>
                    <a:pt x="8161858" y="5219"/>
                  </a:lnTo>
                  <a:lnTo>
                    <a:pt x="8162074" y="4991"/>
                  </a:lnTo>
                  <a:lnTo>
                    <a:pt x="8162252" y="4749"/>
                  </a:lnTo>
                  <a:lnTo>
                    <a:pt x="8162988" y="3784"/>
                  </a:lnTo>
                  <a:lnTo>
                    <a:pt x="8163103" y="2743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1439" y="3407930"/>
              <a:ext cx="8163559" cy="1562735"/>
            </a:xfrm>
            <a:custGeom>
              <a:avLst/>
              <a:gdLst/>
              <a:ahLst/>
              <a:cxnLst/>
              <a:rect l="l" t="t" r="r" b="b"/>
              <a:pathLst>
                <a:path w="8163559" h="1562735">
                  <a:moveTo>
                    <a:pt x="37134" y="1528419"/>
                  </a:moveTo>
                  <a:lnTo>
                    <a:pt x="35941" y="1526260"/>
                  </a:lnTo>
                  <a:lnTo>
                    <a:pt x="35013" y="1525816"/>
                  </a:lnTo>
                  <a:lnTo>
                    <a:pt x="32943" y="1525930"/>
                  </a:lnTo>
                  <a:lnTo>
                    <a:pt x="32346" y="1526362"/>
                  </a:lnTo>
                  <a:lnTo>
                    <a:pt x="31775" y="1526933"/>
                  </a:lnTo>
                  <a:lnTo>
                    <a:pt x="27571" y="1531137"/>
                  </a:lnTo>
                  <a:lnTo>
                    <a:pt x="23368" y="1535341"/>
                  </a:lnTo>
                  <a:lnTo>
                    <a:pt x="19151" y="1539544"/>
                  </a:lnTo>
                  <a:lnTo>
                    <a:pt x="18986" y="1539709"/>
                  </a:lnTo>
                  <a:lnTo>
                    <a:pt x="18821" y="1539862"/>
                  </a:lnTo>
                  <a:lnTo>
                    <a:pt x="18542" y="1540129"/>
                  </a:lnTo>
                  <a:lnTo>
                    <a:pt x="18351" y="1539887"/>
                  </a:lnTo>
                  <a:lnTo>
                    <a:pt x="18224" y="1539659"/>
                  </a:lnTo>
                  <a:lnTo>
                    <a:pt x="13906" y="1535341"/>
                  </a:lnTo>
                  <a:lnTo>
                    <a:pt x="5638" y="1527098"/>
                  </a:lnTo>
                  <a:lnTo>
                    <a:pt x="5422" y="1526882"/>
                  </a:lnTo>
                  <a:lnTo>
                    <a:pt x="5219" y="1526654"/>
                  </a:lnTo>
                  <a:lnTo>
                    <a:pt x="4978" y="1526463"/>
                  </a:lnTo>
                  <a:lnTo>
                    <a:pt x="4127" y="1525778"/>
                  </a:lnTo>
                  <a:lnTo>
                    <a:pt x="292" y="1529334"/>
                  </a:lnTo>
                  <a:lnTo>
                    <a:pt x="647" y="1530159"/>
                  </a:lnTo>
                  <a:lnTo>
                    <a:pt x="1397" y="1530908"/>
                  </a:lnTo>
                  <a:lnTo>
                    <a:pt x="5600" y="1535099"/>
                  </a:lnTo>
                  <a:lnTo>
                    <a:pt x="9804" y="1539328"/>
                  </a:lnTo>
                  <a:lnTo>
                    <a:pt x="14185" y="1543710"/>
                  </a:lnTo>
                  <a:lnTo>
                    <a:pt x="14427" y="1543837"/>
                  </a:lnTo>
                  <a:lnTo>
                    <a:pt x="14706" y="1544040"/>
                  </a:lnTo>
                  <a:lnTo>
                    <a:pt x="12801" y="1545932"/>
                  </a:lnTo>
                  <a:lnTo>
                    <a:pt x="11061" y="1547647"/>
                  </a:lnTo>
                  <a:lnTo>
                    <a:pt x="9334" y="1549374"/>
                  </a:lnTo>
                  <a:lnTo>
                    <a:pt x="6629" y="1552079"/>
                  </a:lnTo>
                  <a:lnTo>
                    <a:pt x="3911" y="1554784"/>
                  </a:lnTo>
                  <a:lnTo>
                    <a:pt x="0" y="1558734"/>
                  </a:lnTo>
                  <a:lnTo>
                    <a:pt x="114" y="1560677"/>
                  </a:lnTo>
                  <a:lnTo>
                    <a:pt x="2628" y="1562709"/>
                  </a:lnTo>
                  <a:lnTo>
                    <a:pt x="4165" y="1562595"/>
                  </a:lnTo>
                  <a:lnTo>
                    <a:pt x="9613" y="1557159"/>
                  </a:lnTo>
                  <a:lnTo>
                    <a:pt x="13868" y="1552917"/>
                  </a:lnTo>
                  <a:lnTo>
                    <a:pt x="18122" y="1548663"/>
                  </a:lnTo>
                  <a:lnTo>
                    <a:pt x="18288" y="1548498"/>
                  </a:lnTo>
                  <a:lnTo>
                    <a:pt x="18465" y="1548345"/>
                  </a:lnTo>
                  <a:lnTo>
                    <a:pt x="18707" y="1548104"/>
                  </a:lnTo>
                  <a:lnTo>
                    <a:pt x="18884" y="1548333"/>
                  </a:lnTo>
                  <a:lnTo>
                    <a:pt x="19024" y="1548523"/>
                  </a:lnTo>
                  <a:lnTo>
                    <a:pt x="19189" y="1548701"/>
                  </a:lnTo>
                  <a:lnTo>
                    <a:pt x="23329" y="1552854"/>
                  </a:lnTo>
                  <a:lnTo>
                    <a:pt x="27470" y="1557007"/>
                  </a:lnTo>
                  <a:lnTo>
                    <a:pt x="31864" y="1561414"/>
                  </a:lnTo>
                  <a:lnTo>
                    <a:pt x="32143" y="1561668"/>
                  </a:lnTo>
                  <a:lnTo>
                    <a:pt x="32448" y="1561871"/>
                  </a:lnTo>
                  <a:lnTo>
                    <a:pt x="33312" y="1562468"/>
                  </a:lnTo>
                  <a:lnTo>
                    <a:pt x="34251" y="1562569"/>
                  </a:lnTo>
                  <a:lnTo>
                    <a:pt x="36169" y="1561642"/>
                  </a:lnTo>
                  <a:lnTo>
                    <a:pt x="36728" y="1560868"/>
                  </a:lnTo>
                  <a:lnTo>
                    <a:pt x="36830" y="1559775"/>
                  </a:lnTo>
                  <a:lnTo>
                    <a:pt x="36931" y="1558683"/>
                  </a:lnTo>
                  <a:lnTo>
                    <a:pt x="36436" y="1557883"/>
                  </a:lnTo>
                  <a:lnTo>
                    <a:pt x="31534" y="1552994"/>
                  </a:lnTo>
                  <a:lnTo>
                    <a:pt x="27368" y="1548828"/>
                  </a:lnTo>
                  <a:lnTo>
                    <a:pt x="23202" y="1544662"/>
                  </a:lnTo>
                  <a:lnTo>
                    <a:pt x="23037" y="1544497"/>
                  </a:lnTo>
                  <a:lnTo>
                    <a:pt x="22821" y="1544383"/>
                  </a:lnTo>
                  <a:lnTo>
                    <a:pt x="22631" y="1544243"/>
                  </a:lnTo>
                  <a:lnTo>
                    <a:pt x="22593" y="1544066"/>
                  </a:lnTo>
                  <a:lnTo>
                    <a:pt x="22783" y="1543850"/>
                  </a:lnTo>
                  <a:lnTo>
                    <a:pt x="23025" y="1543748"/>
                  </a:lnTo>
                  <a:lnTo>
                    <a:pt x="23190" y="1543583"/>
                  </a:lnTo>
                  <a:lnTo>
                    <a:pt x="27355" y="1539430"/>
                  </a:lnTo>
                  <a:lnTo>
                    <a:pt x="31521" y="1535264"/>
                  </a:lnTo>
                  <a:lnTo>
                    <a:pt x="35890" y="1530896"/>
                  </a:lnTo>
                  <a:lnTo>
                    <a:pt x="36093" y="1530667"/>
                  </a:lnTo>
                  <a:lnTo>
                    <a:pt x="36283" y="1530426"/>
                  </a:lnTo>
                  <a:lnTo>
                    <a:pt x="37020" y="1529461"/>
                  </a:lnTo>
                  <a:lnTo>
                    <a:pt x="37134" y="1528419"/>
                  </a:lnTo>
                  <a:close/>
                </a:path>
                <a:path w="8163559" h="1562735">
                  <a:moveTo>
                    <a:pt x="37134" y="1147000"/>
                  </a:moveTo>
                  <a:lnTo>
                    <a:pt x="35941" y="1144841"/>
                  </a:lnTo>
                  <a:lnTo>
                    <a:pt x="35013" y="1144397"/>
                  </a:lnTo>
                  <a:lnTo>
                    <a:pt x="33794" y="1144460"/>
                  </a:lnTo>
                  <a:lnTo>
                    <a:pt x="32943" y="1144511"/>
                  </a:lnTo>
                  <a:lnTo>
                    <a:pt x="32346" y="1144943"/>
                  </a:lnTo>
                  <a:lnTo>
                    <a:pt x="31775" y="1145501"/>
                  </a:lnTo>
                  <a:lnTo>
                    <a:pt x="27571" y="1149718"/>
                  </a:lnTo>
                  <a:lnTo>
                    <a:pt x="23368" y="1153922"/>
                  </a:lnTo>
                  <a:lnTo>
                    <a:pt x="19151" y="1158125"/>
                  </a:lnTo>
                  <a:lnTo>
                    <a:pt x="18986" y="1158290"/>
                  </a:lnTo>
                  <a:lnTo>
                    <a:pt x="18821" y="1158443"/>
                  </a:lnTo>
                  <a:lnTo>
                    <a:pt x="18542" y="1158709"/>
                  </a:lnTo>
                  <a:lnTo>
                    <a:pt x="18351" y="1158468"/>
                  </a:lnTo>
                  <a:lnTo>
                    <a:pt x="18224" y="1158240"/>
                  </a:lnTo>
                  <a:lnTo>
                    <a:pt x="13906" y="1153922"/>
                  </a:lnTo>
                  <a:lnTo>
                    <a:pt x="5638" y="1145679"/>
                  </a:lnTo>
                  <a:lnTo>
                    <a:pt x="5422" y="1145463"/>
                  </a:lnTo>
                  <a:lnTo>
                    <a:pt x="5219" y="1145235"/>
                  </a:lnTo>
                  <a:lnTo>
                    <a:pt x="4978" y="1145044"/>
                  </a:lnTo>
                  <a:lnTo>
                    <a:pt x="4127" y="1144358"/>
                  </a:lnTo>
                  <a:lnTo>
                    <a:pt x="3149" y="1144257"/>
                  </a:lnTo>
                  <a:lnTo>
                    <a:pt x="2171" y="1144638"/>
                  </a:lnTo>
                  <a:lnTo>
                    <a:pt x="1193" y="1145019"/>
                  </a:lnTo>
                  <a:lnTo>
                    <a:pt x="558" y="1145768"/>
                  </a:lnTo>
                  <a:lnTo>
                    <a:pt x="419" y="1146860"/>
                  </a:lnTo>
                  <a:lnTo>
                    <a:pt x="292" y="1147914"/>
                  </a:lnTo>
                  <a:lnTo>
                    <a:pt x="647" y="1148740"/>
                  </a:lnTo>
                  <a:lnTo>
                    <a:pt x="5600" y="1153680"/>
                  </a:lnTo>
                  <a:lnTo>
                    <a:pt x="9804" y="1157909"/>
                  </a:lnTo>
                  <a:lnTo>
                    <a:pt x="14185" y="1162291"/>
                  </a:lnTo>
                  <a:lnTo>
                    <a:pt x="14427" y="1162418"/>
                  </a:lnTo>
                  <a:lnTo>
                    <a:pt x="14706" y="1162621"/>
                  </a:lnTo>
                  <a:lnTo>
                    <a:pt x="12801" y="1164513"/>
                  </a:lnTo>
                  <a:lnTo>
                    <a:pt x="11061" y="1166228"/>
                  </a:lnTo>
                  <a:lnTo>
                    <a:pt x="9334" y="1167955"/>
                  </a:lnTo>
                  <a:lnTo>
                    <a:pt x="6629" y="1170660"/>
                  </a:lnTo>
                  <a:lnTo>
                    <a:pt x="3911" y="1173365"/>
                  </a:lnTo>
                  <a:lnTo>
                    <a:pt x="1219" y="1176083"/>
                  </a:lnTo>
                  <a:lnTo>
                    <a:pt x="0" y="1177315"/>
                  </a:lnTo>
                  <a:lnTo>
                    <a:pt x="114" y="1179245"/>
                  </a:lnTo>
                  <a:lnTo>
                    <a:pt x="2628" y="1181290"/>
                  </a:lnTo>
                  <a:lnTo>
                    <a:pt x="4165" y="1181163"/>
                  </a:lnTo>
                  <a:lnTo>
                    <a:pt x="5346" y="1179995"/>
                  </a:lnTo>
                  <a:lnTo>
                    <a:pt x="9613" y="1175740"/>
                  </a:lnTo>
                  <a:lnTo>
                    <a:pt x="13868" y="1171486"/>
                  </a:lnTo>
                  <a:lnTo>
                    <a:pt x="18122" y="1167244"/>
                  </a:lnTo>
                  <a:lnTo>
                    <a:pt x="18288" y="1167079"/>
                  </a:lnTo>
                  <a:lnTo>
                    <a:pt x="18465" y="1166914"/>
                  </a:lnTo>
                  <a:lnTo>
                    <a:pt x="18707" y="1166685"/>
                  </a:lnTo>
                  <a:lnTo>
                    <a:pt x="18884" y="1166914"/>
                  </a:lnTo>
                  <a:lnTo>
                    <a:pt x="19024" y="1167104"/>
                  </a:lnTo>
                  <a:lnTo>
                    <a:pt x="19189" y="1167269"/>
                  </a:lnTo>
                  <a:lnTo>
                    <a:pt x="32448" y="1180452"/>
                  </a:lnTo>
                  <a:lnTo>
                    <a:pt x="33312" y="1181049"/>
                  </a:lnTo>
                  <a:lnTo>
                    <a:pt x="34251" y="1181150"/>
                  </a:lnTo>
                  <a:lnTo>
                    <a:pt x="36169" y="1180223"/>
                  </a:lnTo>
                  <a:lnTo>
                    <a:pt x="36728" y="1179449"/>
                  </a:lnTo>
                  <a:lnTo>
                    <a:pt x="36830" y="1178356"/>
                  </a:lnTo>
                  <a:lnTo>
                    <a:pt x="36931" y="1177264"/>
                  </a:lnTo>
                  <a:lnTo>
                    <a:pt x="36436" y="1176451"/>
                  </a:lnTo>
                  <a:lnTo>
                    <a:pt x="31534" y="1171562"/>
                  </a:lnTo>
                  <a:lnTo>
                    <a:pt x="27368" y="1167396"/>
                  </a:lnTo>
                  <a:lnTo>
                    <a:pt x="23202" y="1163243"/>
                  </a:lnTo>
                  <a:lnTo>
                    <a:pt x="23037" y="1163078"/>
                  </a:lnTo>
                  <a:lnTo>
                    <a:pt x="22821" y="1162964"/>
                  </a:lnTo>
                  <a:lnTo>
                    <a:pt x="22631" y="1162824"/>
                  </a:lnTo>
                  <a:lnTo>
                    <a:pt x="22593" y="1162646"/>
                  </a:lnTo>
                  <a:lnTo>
                    <a:pt x="22783" y="1162418"/>
                  </a:lnTo>
                  <a:lnTo>
                    <a:pt x="23025" y="1162329"/>
                  </a:lnTo>
                  <a:lnTo>
                    <a:pt x="23190" y="1162164"/>
                  </a:lnTo>
                  <a:lnTo>
                    <a:pt x="27355" y="1158011"/>
                  </a:lnTo>
                  <a:lnTo>
                    <a:pt x="31521" y="1153845"/>
                  </a:lnTo>
                  <a:lnTo>
                    <a:pt x="35674" y="1149680"/>
                  </a:lnTo>
                  <a:lnTo>
                    <a:pt x="35890" y="1149477"/>
                  </a:lnTo>
                  <a:lnTo>
                    <a:pt x="36093" y="1149248"/>
                  </a:lnTo>
                  <a:lnTo>
                    <a:pt x="36283" y="1149007"/>
                  </a:lnTo>
                  <a:lnTo>
                    <a:pt x="37020" y="1148041"/>
                  </a:lnTo>
                  <a:lnTo>
                    <a:pt x="37134" y="1147000"/>
                  </a:lnTo>
                  <a:close/>
                </a:path>
                <a:path w="8163559" h="1562735">
                  <a:moveTo>
                    <a:pt x="37134" y="765581"/>
                  </a:moveTo>
                  <a:lnTo>
                    <a:pt x="35941" y="763422"/>
                  </a:lnTo>
                  <a:lnTo>
                    <a:pt x="35013" y="762965"/>
                  </a:lnTo>
                  <a:lnTo>
                    <a:pt x="32943" y="763079"/>
                  </a:lnTo>
                  <a:lnTo>
                    <a:pt x="32346" y="763524"/>
                  </a:lnTo>
                  <a:lnTo>
                    <a:pt x="31775" y="764082"/>
                  </a:lnTo>
                  <a:lnTo>
                    <a:pt x="27571" y="768299"/>
                  </a:lnTo>
                  <a:lnTo>
                    <a:pt x="23368" y="772502"/>
                  </a:lnTo>
                  <a:lnTo>
                    <a:pt x="19151" y="776706"/>
                  </a:lnTo>
                  <a:lnTo>
                    <a:pt x="18986" y="776871"/>
                  </a:lnTo>
                  <a:lnTo>
                    <a:pt x="18821" y="777024"/>
                  </a:lnTo>
                  <a:lnTo>
                    <a:pt x="18542" y="777290"/>
                  </a:lnTo>
                  <a:lnTo>
                    <a:pt x="18351" y="777049"/>
                  </a:lnTo>
                  <a:lnTo>
                    <a:pt x="18224" y="776808"/>
                  </a:lnTo>
                  <a:lnTo>
                    <a:pt x="13906" y="772502"/>
                  </a:lnTo>
                  <a:lnTo>
                    <a:pt x="5638" y="764247"/>
                  </a:lnTo>
                  <a:lnTo>
                    <a:pt x="5422" y="764044"/>
                  </a:lnTo>
                  <a:lnTo>
                    <a:pt x="5219" y="763816"/>
                  </a:lnTo>
                  <a:lnTo>
                    <a:pt x="4978" y="763625"/>
                  </a:lnTo>
                  <a:lnTo>
                    <a:pt x="4127" y="762939"/>
                  </a:lnTo>
                  <a:lnTo>
                    <a:pt x="3149" y="762838"/>
                  </a:lnTo>
                  <a:lnTo>
                    <a:pt x="2171" y="763219"/>
                  </a:lnTo>
                  <a:lnTo>
                    <a:pt x="1193" y="763600"/>
                  </a:lnTo>
                  <a:lnTo>
                    <a:pt x="558" y="764349"/>
                  </a:lnTo>
                  <a:lnTo>
                    <a:pt x="419" y="765441"/>
                  </a:lnTo>
                  <a:lnTo>
                    <a:pt x="292" y="766495"/>
                  </a:lnTo>
                  <a:lnTo>
                    <a:pt x="647" y="767321"/>
                  </a:lnTo>
                  <a:lnTo>
                    <a:pt x="1397" y="768057"/>
                  </a:lnTo>
                  <a:lnTo>
                    <a:pt x="5600" y="772261"/>
                  </a:lnTo>
                  <a:lnTo>
                    <a:pt x="9804" y="776478"/>
                  </a:lnTo>
                  <a:lnTo>
                    <a:pt x="14185" y="780872"/>
                  </a:lnTo>
                  <a:lnTo>
                    <a:pt x="14427" y="780999"/>
                  </a:lnTo>
                  <a:lnTo>
                    <a:pt x="14706" y="781189"/>
                  </a:lnTo>
                  <a:lnTo>
                    <a:pt x="12801" y="783094"/>
                  </a:lnTo>
                  <a:lnTo>
                    <a:pt x="11061" y="784809"/>
                  </a:lnTo>
                  <a:lnTo>
                    <a:pt x="9334" y="786536"/>
                  </a:lnTo>
                  <a:lnTo>
                    <a:pt x="6629" y="789241"/>
                  </a:lnTo>
                  <a:lnTo>
                    <a:pt x="3911" y="791946"/>
                  </a:lnTo>
                  <a:lnTo>
                    <a:pt x="0" y="795896"/>
                  </a:lnTo>
                  <a:lnTo>
                    <a:pt x="114" y="797826"/>
                  </a:lnTo>
                  <a:lnTo>
                    <a:pt x="2628" y="799871"/>
                  </a:lnTo>
                  <a:lnTo>
                    <a:pt x="4165" y="799744"/>
                  </a:lnTo>
                  <a:lnTo>
                    <a:pt x="9613" y="794321"/>
                  </a:lnTo>
                  <a:lnTo>
                    <a:pt x="13868" y="790067"/>
                  </a:lnTo>
                  <a:lnTo>
                    <a:pt x="18122" y="785825"/>
                  </a:lnTo>
                  <a:lnTo>
                    <a:pt x="18288" y="785660"/>
                  </a:lnTo>
                  <a:lnTo>
                    <a:pt x="18465" y="785495"/>
                  </a:lnTo>
                  <a:lnTo>
                    <a:pt x="18707" y="785266"/>
                  </a:lnTo>
                  <a:lnTo>
                    <a:pt x="18884" y="785495"/>
                  </a:lnTo>
                  <a:lnTo>
                    <a:pt x="19024" y="785685"/>
                  </a:lnTo>
                  <a:lnTo>
                    <a:pt x="19189" y="785850"/>
                  </a:lnTo>
                  <a:lnTo>
                    <a:pt x="23329" y="790003"/>
                  </a:lnTo>
                  <a:lnTo>
                    <a:pt x="27470" y="794156"/>
                  </a:lnTo>
                  <a:lnTo>
                    <a:pt x="31610" y="798309"/>
                  </a:lnTo>
                  <a:lnTo>
                    <a:pt x="31864" y="798576"/>
                  </a:lnTo>
                  <a:lnTo>
                    <a:pt x="32143" y="798830"/>
                  </a:lnTo>
                  <a:lnTo>
                    <a:pt x="32448" y="799033"/>
                  </a:lnTo>
                  <a:lnTo>
                    <a:pt x="33312" y="799617"/>
                  </a:lnTo>
                  <a:lnTo>
                    <a:pt x="34251" y="799731"/>
                  </a:lnTo>
                  <a:lnTo>
                    <a:pt x="35204" y="799261"/>
                  </a:lnTo>
                  <a:lnTo>
                    <a:pt x="36169" y="798791"/>
                  </a:lnTo>
                  <a:lnTo>
                    <a:pt x="36728" y="798029"/>
                  </a:lnTo>
                  <a:lnTo>
                    <a:pt x="36830" y="796937"/>
                  </a:lnTo>
                  <a:lnTo>
                    <a:pt x="36931" y="795845"/>
                  </a:lnTo>
                  <a:lnTo>
                    <a:pt x="36436" y="795032"/>
                  </a:lnTo>
                  <a:lnTo>
                    <a:pt x="31534" y="790143"/>
                  </a:lnTo>
                  <a:lnTo>
                    <a:pt x="27368" y="785977"/>
                  </a:lnTo>
                  <a:lnTo>
                    <a:pt x="23037" y="781659"/>
                  </a:lnTo>
                  <a:lnTo>
                    <a:pt x="22821" y="781545"/>
                  </a:lnTo>
                  <a:lnTo>
                    <a:pt x="22631" y="781405"/>
                  </a:lnTo>
                  <a:lnTo>
                    <a:pt x="22593" y="781215"/>
                  </a:lnTo>
                  <a:lnTo>
                    <a:pt x="22783" y="780999"/>
                  </a:lnTo>
                  <a:lnTo>
                    <a:pt x="23025" y="780910"/>
                  </a:lnTo>
                  <a:lnTo>
                    <a:pt x="23190" y="780745"/>
                  </a:lnTo>
                  <a:lnTo>
                    <a:pt x="37020" y="766622"/>
                  </a:lnTo>
                  <a:lnTo>
                    <a:pt x="37134" y="765581"/>
                  </a:lnTo>
                  <a:close/>
                </a:path>
                <a:path w="8163559" h="1562735">
                  <a:moveTo>
                    <a:pt x="37134" y="384162"/>
                  </a:moveTo>
                  <a:lnTo>
                    <a:pt x="35941" y="382003"/>
                  </a:lnTo>
                  <a:lnTo>
                    <a:pt x="35013" y="381546"/>
                  </a:lnTo>
                  <a:lnTo>
                    <a:pt x="32943" y="381660"/>
                  </a:lnTo>
                  <a:lnTo>
                    <a:pt x="32346" y="382104"/>
                  </a:lnTo>
                  <a:lnTo>
                    <a:pt x="31775" y="382663"/>
                  </a:lnTo>
                  <a:lnTo>
                    <a:pt x="27571" y="386880"/>
                  </a:lnTo>
                  <a:lnTo>
                    <a:pt x="23368" y="391083"/>
                  </a:lnTo>
                  <a:lnTo>
                    <a:pt x="19151" y="395287"/>
                  </a:lnTo>
                  <a:lnTo>
                    <a:pt x="18986" y="395439"/>
                  </a:lnTo>
                  <a:lnTo>
                    <a:pt x="18821" y="395592"/>
                  </a:lnTo>
                  <a:lnTo>
                    <a:pt x="18542" y="395871"/>
                  </a:lnTo>
                  <a:lnTo>
                    <a:pt x="18351" y="395630"/>
                  </a:lnTo>
                  <a:lnTo>
                    <a:pt x="18224" y="395389"/>
                  </a:lnTo>
                  <a:lnTo>
                    <a:pt x="13906" y="391083"/>
                  </a:lnTo>
                  <a:lnTo>
                    <a:pt x="5638" y="382828"/>
                  </a:lnTo>
                  <a:lnTo>
                    <a:pt x="5422" y="382612"/>
                  </a:lnTo>
                  <a:lnTo>
                    <a:pt x="5219" y="382397"/>
                  </a:lnTo>
                  <a:lnTo>
                    <a:pt x="4978" y="382206"/>
                  </a:lnTo>
                  <a:lnTo>
                    <a:pt x="4127" y="381520"/>
                  </a:lnTo>
                  <a:lnTo>
                    <a:pt x="3149" y="381419"/>
                  </a:lnTo>
                  <a:lnTo>
                    <a:pt x="2171" y="381800"/>
                  </a:lnTo>
                  <a:lnTo>
                    <a:pt x="1193" y="382181"/>
                  </a:lnTo>
                  <a:lnTo>
                    <a:pt x="558" y="382930"/>
                  </a:lnTo>
                  <a:lnTo>
                    <a:pt x="419" y="384022"/>
                  </a:lnTo>
                  <a:lnTo>
                    <a:pt x="292" y="385064"/>
                  </a:lnTo>
                  <a:lnTo>
                    <a:pt x="647" y="385902"/>
                  </a:lnTo>
                  <a:lnTo>
                    <a:pt x="5600" y="390842"/>
                  </a:lnTo>
                  <a:lnTo>
                    <a:pt x="9804" y="395058"/>
                  </a:lnTo>
                  <a:lnTo>
                    <a:pt x="14185" y="399453"/>
                  </a:lnTo>
                  <a:lnTo>
                    <a:pt x="14427" y="399580"/>
                  </a:lnTo>
                  <a:lnTo>
                    <a:pt x="14706" y="399770"/>
                  </a:lnTo>
                  <a:lnTo>
                    <a:pt x="12801" y="401662"/>
                  </a:lnTo>
                  <a:lnTo>
                    <a:pt x="11061" y="403390"/>
                  </a:lnTo>
                  <a:lnTo>
                    <a:pt x="9334" y="405117"/>
                  </a:lnTo>
                  <a:lnTo>
                    <a:pt x="6629" y="407822"/>
                  </a:lnTo>
                  <a:lnTo>
                    <a:pt x="3911" y="410527"/>
                  </a:lnTo>
                  <a:lnTo>
                    <a:pt x="0" y="414477"/>
                  </a:lnTo>
                  <a:lnTo>
                    <a:pt x="114" y="416407"/>
                  </a:lnTo>
                  <a:lnTo>
                    <a:pt x="1435" y="417474"/>
                  </a:lnTo>
                  <a:lnTo>
                    <a:pt x="2628" y="418452"/>
                  </a:lnTo>
                  <a:lnTo>
                    <a:pt x="4165" y="418325"/>
                  </a:lnTo>
                  <a:lnTo>
                    <a:pt x="9613" y="412902"/>
                  </a:lnTo>
                  <a:lnTo>
                    <a:pt x="13868" y="408647"/>
                  </a:lnTo>
                  <a:lnTo>
                    <a:pt x="18122" y="404406"/>
                  </a:lnTo>
                  <a:lnTo>
                    <a:pt x="18288" y="404241"/>
                  </a:lnTo>
                  <a:lnTo>
                    <a:pt x="18465" y="404075"/>
                  </a:lnTo>
                  <a:lnTo>
                    <a:pt x="18707" y="403847"/>
                  </a:lnTo>
                  <a:lnTo>
                    <a:pt x="18884" y="404063"/>
                  </a:lnTo>
                  <a:lnTo>
                    <a:pt x="19024" y="404266"/>
                  </a:lnTo>
                  <a:lnTo>
                    <a:pt x="19189" y="404431"/>
                  </a:lnTo>
                  <a:lnTo>
                    <a:pt x="23329" y="408584"/>
                  </a:lnTo>
                  <a:lnTo>
                    <a:pt x="27470" y="412737"/>
                  </a:lnTo>
                  <a:lnTo>
                    <a:pt x="31864" y="417144"/>
                  </a:lnTo>
                  <a:lnTo>
                    <a:pt x="32143" y="417398"/>
                  </a:lnTo>
                  <a:lnTo>
                    <a:pt x="32448" y="417614"/>
                  </a:lnTo>
                  <a:lnTo>
                    <a:pt x="33312" y="418198"/>
                  </a:lnTo>
                  <a:lnTo>
                    <a:pt x="34251" y="418312"/>
                  </a:lnTo>
                  <a:lnTo>
                    <a:pt x="36169" y="417372"/>
                  </a:lnTo>
                  <a:lnTo>
                    <a:pt x="36728" y="416610"/>
                  </a:lnTo>
                  <a:lnTo>
                    <a:pt x="36830" y="415518"/>
                  </a:lnTo>
                  <a:lnTo>
                    <a:pt x="36931" y="414426"/>
                  </a:lnTo>
                  <a:lnTo>
                    <a:pt x="36436" y="413613"/>
                  </a:lnTo>
                  <a:lnTo>
                    <a:pt x="31534" y="408724"/>
                  </a:lnTo>
                  <a:lnTo>
                    <a:pt x="27368" y="404558"/>
                  </a:lnTo>
                  <a:lnTo>
                    <a:pt x="23037" y="400240"/>
                  </a:lnTo>
                  <a:lnTo>
                    <a:pt x="22821" y="400126"/>
                  </a:lnTo>
                  <a:lnTo>
                    <a:pt x="22631" y="399986"/>
                  </a:lnTo>
                  <a:lnTo>
                    <a:pt x="22593" y="399796"/>
                  </a:lnTo>
                  <a:lnTo>
                    <a:pt x="22783" y="399580"/>
                  </a:lnTo>
                  <a:lnTo>
                    <a:pt x="23025" y="399491"/>
                  </a:lnTo>
                  <a:lnTo>
                    <a:pt x="23190" y="399326"/>
                  </a:lnTo>
                  <a:lnTo>
                    <a:pt x="37020" y="385191"/>
                  </a:lnTo>
                  <a:lnTo>
                    <a:pt x="37134" y="384162"/>
                  </a:lnTo>
                  <a:close/>
                </a:path>
                <a:path w="8163559" h="1562735">
                  <a:moveTo>
                    <a:pt x="545007" y="1528419"/>
                  </a:moveTo>
                  <a:lnTo>
                    <a:pt x="543814" y="1526260"/>
                  </a:lnTo>
                  <a:lnTo>
                    <a:pt x="542886" y="1525816"/>
                  </a:lnTo>
                  <a:lnTo>
                    <a:pt x="540816" y="1525930"/>
                  </a:lnTo>
                  <a:lnTo>
                    <a:pt x="540219" y="1526362"/>
                  </a:lnTo>
                  <a:lnTo>
                    <a:pt x="539648" y="1526933"/>
                  </a:lnTo>
                  <a:lnTo>
                    <a:pt x="535444" y="1531137"/>
                  </a:lnTo>
                  <a:lnTo>
                    <a:pt x="531241" y="1535341"/>
                  </a:lnTo>
                  <a:lnTo>
                    <a:pt x="527024" y="1539544"/>
                  </a:lnTo>
                  <a:lnTo>
                    <a:pt x="526859" y="1539709"/>
                  </a:lnTo>
                  <a:lnTo>
                    <a:pt x="526694" y="1539862"/>
                  </a:lnTo>
                  <a:lnTo>
                    <a:pt x="526415" y="1540129"/>
                  </a:lnTo>
                  <a:lnTo>
                    <a:pt x="526224" y="1539887"/>
                  </a:lnTo>
                  <a:lnTo>
                    <a:pt x="526097" y="1539659"/>
                  </a:lnTo>
                  <a:lnTo>
                    <a:pt x="521779" y="1535341"/>
                  </a:lnTo>
                  <a:lnTo>
                    <a:pt x="513511" y="1527098"/>
                  </a:lnTo>
                  <a:lnTo>
                    <a:pt x="513295" y="1526882"/>
                  </a:lnTo>
                  <a:lnTo>
                    <a:pt x="513092" y="1526654"/>
                  </a:lnTo>
                  <a:lnTo>
                    <a:pt x="512851" y="1526463"/>
                  </a:lnTo>
                  <a:lnTo>
                    <a:pt x="512000" y="1525778"/>
                  </a:lnTo>
                  <a:lnTo>
                    <a:pt x="508165" y="1529334"/>
                  </a:lnTo>
                  <a:lnTo>
                    <a:pt x="508520" y="1530159"/>
                  </a:lnTo>
                  <a:lnTo>
                    <a:pt x="509270" y="1530908"/>
                  </a:lnTo>
                  <a:lnTo>
                    <a:pt x="513473" y="1535099"/>
                  </a:lnTo>
                  <a:lnTo>
                    <a:pt x="517677" y="1539328"/>
                  </a:lnTo>
                  <a:lnTo>
                    <a:pt x="522058" y="1543710"/>
                  </a:lnTo>
                  <a:lnTo>
                    <a:pt x="522300" y="1543837"/>
                  </a:lnTo>
                  <a:lnTo>
                    <a:pt x="522579" y="1544040"/>
                  </a:lnTo>
                  <a:lnTo>
                    <a:pt x="520674" y="1545932"/>
                  </a:lnTo>
                  <a:lnTo>
                    <a:pt x="518934" y="1547647"/>
                  </a:lnTo>
                  <a:lnTo>
                    <a:pt x="517207" y="1549374"/>
                  </a:lnTo>
                  <a:lnTo>
                    <a:pt x="514502" y="1552079"/>
                  </a:lnTo>
                  <a:lnTo>
                    <a:pt x="511784" y="1554784"/>
                  </a:lnTo>
                  <a:lnTo>
                    <a:pt x="507873" y="1558734"/>
                  </a:lnTo>
                  <a:lnTo>
                    <a:pt x="507987" y="1560677"/>
                  </a:lnTo>
                  <a:lnTo>
                    <a:pt x="510501" y="1562709"/>
                  </a:lnTo>
                  <a:lnTo>
                    <a:pt x="512038" y="1562595"/>
                  </a:lnTo>
                  <a:lnTo>
                    <a:pt x="517486" y="1557159"/>
                  </a:lnTo>
                  <a:lnTo>
                    <a:pt x="521741" y="1552917"/>
                  </a:lnTo>
                  <a:lnTo>
                    <a:pt x="525995" y="1548663"/>
                  </a:lnTo>
                  <a:lnTo>
                    <a:pt x="526161" y="1548498"/>
                  </a:lnTo>
                  <a:lnTo>
                    <a:pt x="526338" y="1548345"/>
                  </a:lnTo>
                  <a:lnTo>
                    <a:pt x="526580" y="1548104"/>
                  </a:lnTo>
                  <a:lnTo>
                    <a:pt x="526757" y="1548333"/>
                  </a:lnTo>
                  <a:lnTo>
                    <a:pt x="526897" y="1548523"/>
                  </a:lnTo>
                  <a:lnTo>
                    <a:pt x="527062" y="1548701"/>
                  </a:lnTo>
                  <a:lnTo>
                    <a:pt x="531202" y="1552854"/>
                  </a:lnTo>
                  <a:lnTo>
                    <a:pt x="535343" y="1557007"/>
                  </a:lnTo>
                  <a:lnTo>
                    <a:pt x="539483" y="1561160"/>
                  </a:lnTo>
                  <a:lnTo>
                    <a:pt x="539737" y="1561414"/>
                  </a:lnTo>
                  <a:lnTo>
                    <a:pt x="540016" y="1561668"/>
                  </a:lnTo>
                  <a:lnTo>
                    <a:pt x="540321" y="1561871"/>
                  </a:lnTo>
                  <a:lnTo>
                    <a:pt x="541185" y="1562468"/>
                  </a:lnTo>
                  <a:lnTo>
                    <a:pt x="542124" y="1562569"/>
                  </a:lnTo>
                  <a:lnTo>
                    <a:pt x="544042" y="1561642"/>
                  </a:lnTo>
                  <a:lnTo>
                    <a:pt x="544601" y="1560868"/>
                  </a:lnTo>
                  <a:lnTo>
                    <a:pt x="544703" y="1559775"/>
                  </a:lnTo>
                  <a:lnTo>
                    <a:pt x="544804" y="1558683"/>
                  </a:lnTo>
                  <a:lnTo>
                    <a:pt x="544309" y="1557883"/>
                  </a:lnTo>
                  <a:lnTo>
                    <a:pt x="539407" y="1552994"/>
                  </a:lnTo>
                  <a:lnTo>
                    <a:pt x="535241" y="1548828"/>
                  </a:lnTo>
                  <a:lnTo>
                    <a:pt x="531075" y="1544662"/>
                  </a:lnTo>
                  <a:lnTo>
                    <a:pt x="530910" y="1544497"/>
                  </a:lnTo>
                  <a:lnTo>
                    <a:pt x="530694" y="1544383"/>
                  </a:lnTo>
                  <a:lnTo>
                    <a:pt x="530504" y="1544243"/>
                  </a:lnTo>
                  <a:lnTo>
                    <a:pt x="530466" y="1544066"/>
                  </a:lnTo>
                  <a:lnTo>
                    <a:pt x="530656" y="1543850"/>
                  </a:lnTo>
                  <a:lnTo>
                    <a:pt x="530898" y="1543748"/>
                  </a:lnTo>
                  <a:lnTo>
                    <a:pt x="531063" y="1543583"/>
                  </a:lnTo>
                  <a:lnTo>
                    <a:pt x="535228" y="1539430"/>
                  </a:lnTo>
                  <a:lnTo>
                    <a:pt x="539394" y="1535264"/>
                  </a:lnTo>
                  <a:lnTo>
                    <a:pt x="543763" y="1530896"/>
                  </a:lnTo>
                  <a:lnTo>
                    <a:pt x="543966" y="1530667"/>
                  </a:lnTo>
                  <a:lnTo>
                    <a:pt x="544156" y="1530426"/>
                  </a:lnTo>
                  <a:lnTo>
                    <a:pt x="544893" y="1529461"/>
                  </a:lnTo>
                  <a:lnTo>
                    <a:pt x="545007" y="1528419"/>
                  </a:lnTo>
                  <a:close/>
                </a:path>
                <a:path w="8163559" h="1562735">
                  <a:moveTo>
                    <a:pt x="545007" y="1147000"/>
                  </a:moveTo>
                  <a:lnTo>
                    <a:pt x="543814" y="1144841"/>
                  </a:lnTo>
                  <a:lnTo>
                    <a:pt x="542886" y="1144397"/>
                  </a:lnTo>
                  <a:lnTo>
                    <a:pt x="541667" y="1144460"/>
                  </a:lnTo>
                  <a:lnTo>
                    <a:pt x="540816" y="1144511"/>
                  </a:lnTo>
                  <a:lnTo>
                    <a:pt x="540219" y="1144943"/>
                  </a:lnTo>
                  <a:lnTo>
                    <a:pt x="539648" y="1145501"/>
                  </a:lnTo>
                  <a:lnTo>
                    <a:pt x="535444" y="1149718"/>
                  </a:lnTo>
                  <a:lnTo>
                    <a:pt x="531241" y="1153922"/>
                  </a:lnTo>
                  <a:lnTo>
                    <a:pt x="527024" y="1158125"/>
                  </a:lnTo>
                  <a:lnTo>
                    <a:pt x="526859" y="1158290"/>
                  </a:lnTo>
                  <a:lnTo>
                    <a:pt x="526694" y="1158443"/>
                  </a:lnTo>
                  <a:lnTo>
                    <a:pt x="526415" y="1158709"/>
                  </a:lnTo>
                  <a:lnTo>
                    <a:pt x="526224" y="1158468"/>
                  </a:lnTo>
                  <a:lnTo>
                    <a:pt x="526097" y="1158240"/>
                  </a:lnTo>
                  <a:lnTo>
                    <a:pt x="521779" y="1153922"/>
                  </a:lnTo>
                  <a:lnTo>
                    <a:pt x="513511" y="1145679"/>
                  </a:lnTo>
                  <a:lnTo>
                    <a:pt x="513295" y="1145463"/>
                  </a:lnTo>
                  <a:lnTo>
                    <a:pt x="513092" y="1145235"/>
                  </a:lnTo>
                  <a:lnTo>
                    <a:pt x="512851" y="1145044"/>
                  </a:lnTo>
                  <a:lnTo>
                    <a:pt x="512000" y="1144358"/>
                  </a:lnTo>
                  <a:lnTo>
                    <a:pt x="511022" y="1144257"/>
                  </a:lnTo>
                  <a:lnTo>
                    <a:pt x="510044" y="1144638"/>
                  </a:lnTo>
                  <a:lnTo>
                    <a:pt x="509066" y="1145019"/>
                  </a:lnTo>
                  <a:lnTo>
                    <a:pt x="508431" y="1145768"/>
                  </a:lnTo>
                  <a:lnTo>
                    <a:pt x="508292" y="1146860"/>
                  </a:lnTo>
                  <a:lnTo>
                    <a:pt x="508165" y="1147914"/>
                  </a:lnTo>
                  <a:lnTo>
                    <a:pt x="508520" y="1148740"/>
                  </a:lnTo>
                  <a:lnTo>
                    <a:pt x="513473" y="1153680"/>
                  </a:lnTo>
                  <a:lnTo>
                    <a:pt x="517677" y="1157909"/>
                  </a:lnTo>
                  <a:lnTo>
                    <a:pt x="522058" y="1162291"/>
                  </a:lnTo>
                  <a:lnTo>
                    <a:pt x="522300" y="1162418"/>
                  </a:lnTo>
                  <a:lnTo>
                    <a:pt x="522579" y="1162621"/>
                  </a:lnTo>
                  <a:lnTo>
                    <a:pt x="520674" y="1164513"/>
                  </a:lnTo>
                  <a:lnTo>
                    <a:pt x="518934" y="1166228"/>
                  </a:lnTo>
                  <a:lnTo>
                    <a:pt x="517207" y="1167955"/>
                  </a:lnTo>
                  <a:lnTo>
                    <a:pt x="514502" y="1170660"/>
                  </a:lnTo>
                  <a:lnTo>
                    <a:pt x="511784" y="1173365"/>
                  </a:lnTo>
                  <a:lnTo>
                    <a:pt x="509092" y="1176083"/>
                  </a:lnTo>
                  <a:lnTo>
                    <a:pt x="507873" y="1177315"/>
                  </a:lnTo>
                  <a:lnTo>
                    <a:pt x="507987" y="1179245"/>
                  </a:lnTo>
                  <a:lnTo>
                    <a:pt x="510501" y="1181290"/>
                  </a:lnTo>
                  <a:lnTo>
                    <a:pt x="512038" y="1181163"/>
                  </a:lnTo>
                  <a:lnTo>
                    <a:pt x="513219" y="1179995"/>
                  </a:lnTo>
                  <a:lnTo>
                    <a:pt x="517486" y="1175740"/>
                  </a:lnTo>
                  <a:lnTo>
                    <a:pt x="521741" y="1171486"/>
                  </a:lnTo>
                  <a:lnTo>
                    <a:pt x="525995" y="1167244"/>
                  </a:lnTo>
                  <a:lnTo>
                    <a:pt x="526161" y="1167079"/>
                  </a:lnTo>
                  <a:lnTo>
                    <a:pt x="526338" y="1166914"/>
                  </a:lnTo>
                  <a:lnTo>
                    <a:pt x="526580" y="1166685"/>
                  </a:lnTo>
                  <a:lnTo>
                    <a:pt x="526757" y="1166914"/>
                  </a:lnTo>
                  <a:lnTo>
                    <a:pt x="526897" y="1167104"/>
                  </a:lnTo>
                  <a:lnTo>
                    <a:pt x="531202" y="1171435"/>
                  </a:lnTo>
                  <a:lnTo>
                    <a:pt x="535343" y="1175588"/>
                  </a:lnTo>
                  <a:lnTo>
                    <a:pt x="539483" y="1179728"/>
                  </a:lnTo>
                  <a:lnTo>
                    <a:pt x="539737" y="1179995"/>
                  </a:lnTo>
                  <a:lnTo>
                    <a:pt x="540016" y="1180249"/>
                  </a:lnTo>
                  <a:lnTo>
                    <a:pt x="540321" y="1180452"/>
                  </a:lnTo>
                  <a:lnTo>
                    <a:pt x="541185" y="1181049"/>
                  </a:lnTo>
                  <a:lnTo>
                    <a:pt x="542124" y="1181150"/>
                  </a:lnTo>
                  <a:lnTo>
                    <a:pt x="544042" y="1180223"/>
                  </a:lnTo>
                  <a:lnTo>
                    <a:pt x="544601" y="1179449"/>
                  </a:lnTo>
                  <a:lnTo>
                    <a:pt x="544703" y="1178356"/>
                  </a:lnTo>
                  <a:lnTo>
                    <a:pt x="544804" y="1177264"/>
                  </a:lnTo>
                  <a:lnTo>
                    <a:pt x="544309" y="1176451"/>
                  </a:lnTo>
                  <a:lnTo>
                    <a:pt x="539407" y="1171562"/>
                  </a:lnTo>
                  <a:lnTo>
                    <a:pt x="535241" y="1167396"/>
                  </a:lnTo>
                  <a:lnTo>
                    <a:pt x="531075" y="1163243"/>
                  </a:lnTo>
                  <a:lnTo>
                    <a:pt x="530910" y="1163078"/>
                  </a:lnTo>
                  <a:lnTo>
                    <a:pt x="530694" y="1162964"/>
                  </a:lnTo>
                  <a:lnTo>
                    <a:pt x="530504" y="1162824"/>
                  </a:lnTo>
                  <a:lnTo>
                    <a:pt x="530466" y="1162646"/>
                  </a:lnTo>
                  <a:lnTo>
                    <a:pt x="530656" y="1162418"/>
                  </a:lnTo>
                  <a:lnTo>
                    <a:pt x="530898" y="1162329"/>
                  </a:lnTo>
                  <a:lnTo>
                    <a:pt x="531063" y="1162164"/>
                  </a:lnTo>
                  <a:lnTo>
                    <a:pt x="535228" y="1158011"/>
                  </a:lnTo>
                  <a:lnTo>
                    <a:pt x="539394" y="1153845"/>
                  </a:lnTo>
                  <a:lnTo>
                    <a:pt x="543547" y="1149680"/>
                  </a:lnTo>
                  <a:lnTo>
                    <a:pt x="543763" y="1149477"/>
                  </a:lnTo>
                  <a:lnTo>
                    <a:pt x="543966" y="1149248"/>
                  </a:lnTo>
                  <a:lnTo>
                    <a:pt x="544156" y="1149007"/>
                  </a:lnTo>
                  <a:lnTo>
                    <a:pt x="544893" y="1148041"/>
                  </a:lnTo>
                  <a:lnTo>
                    <a:pt x="545007" y="1147000"/>
                  </a:lnTo>
                  <a:close/>
                </a:path>
                <a:path w="8163559" h="1562735">
                  <a:moveTo>
                    <a:pt x="545007" y="765581"/>
                  </a:moveTo>
                  <a:lnTo>
                    <a:pt x="543814" y="763422"/>
                  </a:lnTo>
                  <a:lnTo>
                    <a:pt x="542886" y="762965"/>
                  </a:lnTo>
                  <a:lnTo>
                    <a:pt x="540816" y="763079"/>
                  </a:lnTo>
                  <a:lnTo>
                    <a:pt x="540219" y="763524"/>
                  </a:lnTo>
                  <a:lnTo>
                    <a:pt x="539648" y="764082"/>
                  </a:lnTo>
                  <a:lnTo>
                    <a:pt x="535444" y="768299"/>
                  </a:lnTo>
                  <a:lnTo>
                    <a:pt x="531241" y="772502"/>
                  </a:lnTo>
                  <a:lnTo>
                    <a:pt x="527024" y="776706"/>
                  </a:lnTo>
                  <a:lnTo>
                    <a:pt x="526859" y="776871"/>
                  </a:lnTo>
                  <a:lnTo>
                    <a:pt x="526694" y="777024"/>
                  </a:lnTo>
                  <a:lnTo>
                    <a:pt x="526415" y="777290"/>
                  </a:lnTo>
                  <a:lnTo>
                    <a:pt x="526224" y="777049"/>
                  </a:lnTo>
                  <a:lnTo>
                    <a:pt x="526097" y="776808"/>
                  </a:lnTo>
                  <a:lnTo>
                    <a:pt x="521779" y="772502"/>
                  </a:lnTo>
                  <a:lnTo>
                    <a:pt x="513295" y="764044"/>
                  </a:lnTo>
                  <a:lnTo>
                    <a:pt x="513092" y="763816"/>
                  </a:lnTo>
                  <a:lnTo>
                    <a:pt x="512851" y="763625"/>
                  </a:lnTo>
                  <a:lnTo>
                    <a:pt x="512000" y="762939"/>
                  </a:lnTo>
                  <a:lnTo>
                    <a:pt x="511022" y="762838"/>
                  </a:lnTo>
                  <a:lnTo>
                    <a:pt x="510044" y="763219"/>
                  </a:lnTo>
                  <a:lnTo>
                    <a:pt x="509066" y="763600"/>
                  </a:lnTo>
                  <a:lnTo>
                    <a:pt x="508431" y="764349"/>
                  </a:lnTo>
                  <a:lnTo>
                    <a:pt x="508292" y="765441"/>
                  </a:lnTo>
                  <a:lnTo>
                    <a:pt x="508165" y="766495"/>
                  </a:lnTo>
                  <a:lnTo>
                    <a:pt x="508520" y="767321"/>
                  </a:lnTo>
                  <a:lnTo>
                    <a:pt x="509270" y="768057"/>
                  </a:lnTo>
                  <a:lnTo>
                    <a:pt x="513473" y="772261"/>
                  </a:lnTo>
                  <a:lnTo>
                    <a:pt x="517677" y="776478"/>
                  </a:lnTo>
                  <a:lnTo>
                    <a:pt x="522058" y="780872"/>
                  </a:lnTo>
                  <a:lnTo>
                    <a:pt x="522300" y="780999"/>
                  </a:lnTo>
                  <a:lnTo>
                    <a:pt x="522579" y="781189"/>
                  </a:lnTo>
                  <a:lnTo>
                    <a:pt x="520674" y="783094"/>
                  </a:lnTo>
                  <a:lnTo>
                    <a:pt x="518934" y="784809"/>
                  </a:lnTo>
                  <a:lnTo>
                    <a:pt x="517207" y="786536"/>
                  </a:lnTo>
                  <a:lnTo>
                    <a:pt x="514502" y="789241"/>
                  </a:lnTo>
                  <a:lnTo>
                    <a:pt x="511784" y="791946"/>
                  </a:lnTo>
                  <a:lnTo>
                    <a:pt x="507873" y="795896"/>
                  </a:lnTo>
                  <a:lnTo>
                    <a:pt x="507987" y="797826"/>
                  </a:lnTo>
                  <a:lnTo>
                    <a:pt x="510501" y="799871"/>
                  </a:lnTo>
                  <a:lnTo>
                    <a:pt x="512038" y="799744"/>
                  </a:lnTo>
                  <a:lnTo>
                    <a:pt x="517486" y="794321"/>
                  </a:lnTo>
                  <a:lnTo>
                    <a:pt x="521741" y="790067"/>
                  </a:lnTo>
                  <a:lnTo>
                    <a:pt x="525995" y="785825"/>
                  </a:lnTo>
                  <a:lnTo>
                    <a:pt x="526161" y="785660"/>
                  </a:lnTo>
                  <a:lnTo>
                    <a:pt x="526338" y="785495"/>
                  </a:lnTo>
                  <a:lnTo>
                    <a:pt x="526580" y="785266"/>
                  </a:lnTo>
                  <a:lnTo>
                    <a:pt x="526757" y="785495"/>
                  </a:lnTo>
                  <a:lnTo>
                    <a:pt x="526897" y="785685"/>
                  </a:lnTo>
                  <a:lnTo>
                    <a:pt x="527062" y="785850"/>
                  </a:lnTo>
                  <a:lnTo>
                    <a:pt x="531202" y="790003"/>
                  </a:lnTo>
                  <a:lnTo>
                    <a:pt x="535343" y="794156"/>
                  </a:lnTo>
                  <a:lnTo>
                    <a:pt x="539483" y="798309"/>
                  </a:lnTo>
                  <a:lnTo>
                    <a:pt x="539737" y="798576"/>
                  </a:lnTo>
                  <a:lnTo>
                    <a:pt x="540016" y="798830"/>
                  </a:lnTo>
                  <a:lnTo>
                    <a:pt x="540321" y="799033"/>
                  </a:lnTo>
                  <a:lnTo>
                    <a:pt x="541185" y="799617"/>
                  </a:lnTo>
                  <a:lnTo>
                    <a:pt x="542124" y="799731"/>
                  </a:lnTo>
                  <a:lnTo>
                    <a:pt x="543077" y="799261"/>
                  </a:lnTo>
                  <a:lnTo>
                    <a:pt x="544042" y="798791"/>
                  </a:lnTo>
                  <a:lnTo>
                    <a:pt x="544601" y="798029"/>
                  </a:lnTo>
                  <a:lnTo>
                    <a:pt x="544703" y="796937"/>
                  </a:lnTo>
                  <a:lnTo>
                    <a:pt x="544804" y="795845"/>
                  </a:lnTo>
                  <a:lnTo>
                    <a:pt x="544309" y="795032"/>
                  </a:lnTo>
                  <a:lnTo>
                    <a:pt x="539407" y="790143"/>
                  </a:lnTo>
                  <a:lnTo>
                    <a:pt x="535241" y="785977"/>
                  </a:lnTo>
                  <a:lnTo>
                    <a:pt x="530910" y="781659"/>
                  </a:lnTo>
                  <a:lnTo>
                    <a:pt x="530694" y="781545"/>
                  </a:lnTo>
                  <a:lnTo>
                    <a:pt x="530504" y="781405"/>
                  </a:lnTo>
                  <a:lnTo>
                    <a:pt x="530466" y="781215"/>
                  </a:lnTo>
                  <a:lnTo>
                    <a:pt x="530656" y="780999"/>
                  </a:lnTo>
                  <a:lnTo>
                    <a:pt x="530898" y="780910"/>
                  </a:lnTo>
                  <a:lnTo>
                    <a:pt x="531063" y="780745"/>
                  </a:lnTo>
                  <a:lnTo>
                    <a:pt x="544893" y="766622"/>
                  </a:lnTo>
                  <a:lnTo>
                    <a:pt x="545007" y="765581"/>
                  </a:lnTo>
                  <a:close/>
                </a:path>
                <a:path w="8163559" h="1562735">
                  <a:moveTo>
                    <a:pt x="545007" y="384162"/>
                  </a:moveTo>
                  <a:lnTo>
                    <a:pt x="543814" y="382003"/>
                  </a:lnTo>
                  <a:lnTo>
                    <a:pt x="542886" y="381546"/>
                  </a:lnTo>
                  <a:lnTo>
                    <a:pt x="540816" y="381660"/>
                  </a:lnTo>
                  <a:lnTo>
                    <a:pt x="540219" y="382104"/>
                  </a:lnTo>
                  <a:lnTo>
                    <a:pt x="539648" y="382663"/>
                  </a:lnTo>
                  <a:lnTo>
                    <a:pt x="535444" y="386880"/>
                  </a:lnTo>
                  <a:lnTo>
                    <a:pt x="531241" y="391083"/>
                  </a:lnTo>
                  <a:lnTo>
                    <a:pt x="527024" y="395287"/>
                  </a:lnTo>
                  <a:lnTo>
                    <a:pt x="526859" y="395439"/>
                  </a:lnTo>
                  <a:lnTo>
                    <a:pt x="526694" y="395592"/>
                  </a:lnTo>
                  <a:lnTo>
                    <a:pt x="526415" y="395871"/>
                  </a:lnTo>
                  <a:lnTo>
                    <a:pt x="526224" y="395630"/>
                  </a:lnTo>
                  <a:lnTo>
                    <a:pt x="526097" y="395389"/>
                  </a:lnTo>
                  <a:lnTo>
                    <a:pt x="521779" y="391083"/>
                  </a:lnTo>
                  <a:lnTo>
                    <a:pt x="513511" y="382828"/>
                  </a:lnTo>
                  <a:lnTo>
                    <a:pt x="513295" y="382612"/>
                  </a:lnTo>
                  <a:lnTo>
                    <a:pt x="513092" y="382397"/>
                  </a:lnTo>
                  <a:lnTo>
                    <a:pt x="512851" y="382206"/>
                  </a:lnTo>
                  <a:lnTo>
                    <a:pt x="512000" y="381520"/>
                  </a:lnTo>
                  <a:lnTo>
                    <a:pt x="511022" y="381419"/>
                  </a:lnTo>
                  <a:lnTo>
                    <a:pt x="510044" y="381800"/>
                  </a:lnTo>
                  <a:lnTo>
                    <a:pt x="509066" y="382181"/>
                  </a:lnTo>
                  <a:lnTo>
                    <a:pt x="508431" y="382930"/>
                  </a:lnTo>
                  <a:lnTo>
                    <a:pt x="508292" y="384022"/>
                  </a:lnTo>
                  <a:lnTo>
                    <a:pt x="508165" y="385064"/>
                  </a:lnTo>
                  <a:lnTo>
                    <a:pt x="508520" y="385902"/>
                  </a:lnTo>
                  <a:lnTo>
                    <a:pt x="513473" y="390842"/>
                  </a:lnTo>
                  <a:lnTo>
                    <a:pt x="517677" y="395058"/>
                  </a:lnTo>
                  <a:lnTo>
                    <a:pt x="522058" y="399453"/>
                  </a:lnTo>
                  <a:lnTo>
                    <a:pt x="522300" y="399580"/>
                  </a:lnTo>
                  <a:lnTo>
                    <a:pt x="522579" y="399770"/>
                  </a:lnTo>
                  <a:lnTo>
                    <a:pt x="520674" y="401662"/>
                  </a:lnTo>
                  <a:lnTo>
                    <a:pt x="518934" y="403390"/>
                  </a:lnTo>
                  <a:lnTo>
                    <a:pt x="517207" y="405117"/>
                  </a:lnTo>
                  <a:lnTo>
                    <a:pt x="514502" y="407822"/>
                  </a:lnTo>
                  <a:lnTo>
                    <a:pt x="511784" y="410527"/>
                  </a:lnTo>
                  <a:lnTo>
                    <a:pt x="507873" y="414477"/>
                  </a:lnTo>
                  <a:lnTo>
                    <a:pt x="507987" y="416407"/>
                  </a:lnTo>
                  <a:lnTo>
                    <a:pt x="509308" y="417474"/>
                  </a:lnTo>
                  <a:lnTo>
                    <a:pt x="510501" y="418452"/>
                  </a:lnTo>
                  <a:lnTo>
                    <a:pt x="512038" y="418325"/>
                  </a:lnTo>
                  <a:lnTo>
                    <a:pt x="517486" y="412902"/>
                  </a:lnTo>
                  <a:lnTo>
                    <a:pt x="521741" y="408647"/>
                  </a:lnTo>
                  <a:lnTo>
                    <a:pt x="525995" y="404406"/>
                  </a:lnTo>
                  <a:lnTo>
                    <a:pt x="526161" y="404241"/>
                  </a:lnTo>
                  <a:lnTo>
                    <a:pt x="526338" y="404075"/>
                  </a:lnTo>
                  <a:lnTo>
                    <a:pt x="526580" y="403847"/>
                  </a:lnTo>
                  <a:lnTo>
                    <a:pt x="526757" y="404063"/>
                  </a:lnTo>
                  <a:lnTo>
                    <a:pt x="526897" y="404266"/>
                  </a:lnTo>
                  <a:lnTo>
                    <a:pt x="527062" y="404431"/>
                  </a:lnTo>
                  <a:lnTo>
                    <a:pt x="531202" y="408584"/>
                  </a:lnTo>
                  <a:lnTo>
                    <a:pt x="535343" y="412737"/>
                  </a:lnTo>
                  <a:lnTo>
                    <a:pt x="539483" y="416890"/>
                  </a:lnTo>
                  <a:lnTo>
                    <a:pt x="539737" y="417144"/>
                  </a:lnTo>
                  <a:lnTo>
                    <a:pt x="540016" y="417398"/>
                  </a:lnTo>
                  <a:lnTo>
                    <a:pt x="540321" y="417614"/>
                  </a:lnTo>
                  <a:lnTo>
                    <a:pt x="541185" y="418198"/>
                  </a:lnTo>
                  <a:lnTo>
                    <a:pt x="542124" y="418312"/>
                  </a:lnTo>
                  <a:lnTo>
                    <a:pt x="544042" y="417372"/>
                  </a:lnTo>
                  <a:lnTo>
                    <a:pt x="544601" y="416610"/>
                  </a:lnTo>
                  <a:lnTo>
                    <a:pt x="544703" y="415518"/>
                  </a:lnTo>
                  <a:lnTo>
                    <a:pt x="544804" y="414426"/>
                  </a:lnTo>
                  <a:lnTo>
                    <a:pt x="544309" y="413613"/>
                  </a:lnTo>
                  <a:lnTo>
                    <a:pt x="539407" y="408724"/>
                  </a:lnTo>
                  <a:lnTo>
                    <a:pt x="535241" y="404558"/>
                  </a:lnTo>
                  <a:lnTo>
                    <a:pt x="530910" y="400240"/>
                  </a:lnTo>
                  <a:lnTo>
                    <a:pt x="530694" y="400126"/>
                  </a:lnTo>
                  <a:lnTo>
                    <a:pt x="530504" y="399986"/>
                  </a:lnTo>
                  <a:lnTo>
                    <a:pt x="530466" y="399796"/>
                  </a:lnTo>
                  <a:lnTo>
                    <a:pt x="530656" y="399580"/>
                  </a:lnTo>
                  <a:lnTo>
                    <a:pt x="530898" y="399491"/>
                  </a:lnTo>
                  <a:lnTo>
                    <a:pt x="531063" y="399326"/>
                  </a:lnTo>
                  <a:lnTo>
                    <a:pt x="544893" y="385191"/>
                  </a:lnTo>
                  <a:lnTo>
                    <a:pt x="545007" y="384162"/>
                  </a:lnTo>
                  <a:close/>
                </a:path>
                <a:path w="8163559" h="1562735">
                  <a:moveTo>
                    <a:pt x="1052880" y="1528419"/>
                  </a:moveTo>
                  <a:lnTo>
                    <a:pt x="1051687" y="1526260"/>
                  </a:lnTo>
                  <a:lnTo>
                    <a:pt x="1050759" y="1525816"/>
                  </a:lnTo>
                  <a:lnTo>
                    <a:pt x="1048689" y="1525930"/>
                  </a:lnTo>
                  <a:lnTo>
                    <a:pt x="1048092" y="1526362"/>
                  </a:lnTo>
                  <a:lnTo>
                    <a:pt x="1047521" y="1526933"/>
                  </a:lnTo>
                  <a:lnTo>
                    <a:pt x="1043317" y="1531137"/>
                  </a:lnTo>
                  <a:lnTo>
                    <a:pt x="1039114" y="1535341"/>
                  </a:lnTo>
                  <a:lnTo>
                    <a:pt x="1034897" y="1539544"/>
                  </a:lnTo>
                  <a:lnTo>
                    <a:pt x="1034732" y="1539709"/>
                  </a:lnTo>
                  <a:lnTo>
                    <a:pt x="1034567" y="1539862"/>
                  </a:lnTo>
                  <a:lnTo>
                    <a:pt x="1034288" y="1540129"/>
                  </a:lnTo>
                  <a:lnTo>
                    <a:pt x="1034097" y="1539887"/>
                  </a:lnTo>
                  <a:lnTo>
                    <a:pt x="1033970" y="1539659"/>
                  </a:lnTo>
                  <a:lnTo>
                    <a:pt x="1029652" y="1535341"/>
                  </a:lnTo>
                  <a:lnTo>
                    <a:pt x="1021384" y="1527098"/>
                  </a:lnTo>
                  <a:lnTo>
                    <a:pt x="1021168" y="1526882"/>
                  </a:lnTo>
                  <a:lnTo>
                    <a:pt x="1020965" y="1526654"/>
                  </a:lnTo>
                  <a:lnTo>
                    <a:pt x="1020724" y="1526463"/>
                  </a:lnTo>
                  <a:lnTo>
                    <a:pt x="1019873" y="1525778"/>
                  </a:lnTo>
                  <a:lnTo>
                    <a:pt x="1018895" y="1525676"/>
                  </a:lnTo>
                  <a:lnTo>
                    <a:pt x="1016939" y="1526438"/>
                  </a:lnTo>
                  <a:lnTo>
                    <a:pt x="1016304" y="1527187"/>
                  </a:lnTo>
                  <a:lnTo>
                    <a:pt x="1016038" y="1529334"/>
                  </a:lnTo>
                  <a:lnTo>
                    <a:pt x="1016393" y="1530159"/>
                  </a:lnTo>
                  <a:lnTo>
                    <a:pt x="1017143" y="1530908"/>
                  </a:lnTo>
                  <a:lnTo>
                    <a:pt x="1021346" y="1535099"/>
                  </a:lnTo>
                  <a:lnTo>
                    <a:pt x="1025550" y="1539328"/>
                  </a:lnTo>
                  <a:lnTo>
                    <a:pt x="1029931" y="1543710"/>
                  </a:lnTo>
                  <a:lnTo>
                    <a:pt x="1030173" y="1543837"/>
                  </a:lnTo>
                  <a:lnTo>
                    <a:pt x="1030452" y="1544040"/>
                  </a:lnTo>
                  <a:lnTo>
                    <a:pt x="1028547" y="1545932"/>
                  </a:lnTo>
                  <a:lnTo>
                    <a:pt x="1026807" y="1547647"/>
                  </a:lnTo>
                  <a:lnTo>
                    <a:pt x="1025080" y="1549374"/>
                  </a:lnTo>
                  <a:lnTo>
                    <a:pt x="1022375" y="1552079"/>
                  </a:lnTo>
                  <a:lnTo>
                    <a:pt x="1019657" y="1554784"/>
                  </a:lnTo>
                  <a:lnTo>
                    <a:pt x="1015746" y="1558734"/>
                  </a:lnTo>
                  <a:lnTo>
                    <a:pt x="1015860" y="1560677"/>
                  </a:lnTo>
                  <a:lnTo>
                    <a:pt x="1018374" y="1562709"/>
                  </a:lnTo>
                  <a:lnTo>
                    <a:pt x="1019911" y="1562595"/>
                  </a:lnTo>
                  <a:lnTo>
                    <a:pt x="1025359" y="1557159"/>
                  </a:lnTo>
                  <a:lnTo>
                    <a:pt x="1029614" y="1552917"/>
                  </a:lnTo>
                  <a:lnTo>
                    <a:pt x="1033868" y="1548663"/>
                  </a:lnTo>
                  <a:lnTo>
                    <a:pt x="1034034" y="1548498"/>
                  </a:lnTo>
                  <a:lnTo>
                    <a:pt x="1034211" y="1548345"/>
                  </a:lnTo>
                  <a:lnTo>
                    <a:pt x="1034453" y="1548104"/>
                  </a:lnTo>
                  <a:lnTo>
                    <a:pt x="1034630" y="1548333"/>
                  </a:lnTo>
                  <a:lnTo>
                    <a:pt x="1034770" y="1548523"/>
                  </a:lnTo>
                  <a:lnTo>
                    <a:pt x="1034935" y="1548701"/>
                  </a:lnTo>
                  <a:lnTo>
                    <a:pt x="1039075" y="1552854"/>
                  </a:lnTo>
                  <a:lnTo>
                    <a:pt x="1043216" y="1557007"/>
                  </a:lnTo>
                  <a:lnTo>
                    <a:pt x="1047610" y="1561414"/>
                  </a:lnTo>
                  <a:lnTo>
                    <a:pt x="1047889" y="1561668"/>
                  </a:lnTo>
                  <a:lnTo>
                    <a:pt x="1048194" y="1561871"/>
                  </a:lnTo>
                  <a:lnTo>
                    <a:pt x="1049058" y="1562468"/>
                  </a:lnTo>
                  <a:lnTo>
                    <a:pt x="1049997" y="1562569"/>
                  </a:lnTo>
                  <a:lnTo>
                    <a:pt x="1051915" y="1561642"/>
                  </a:lnTo>
                  <a:lnTo>
                    <a:pt x="1052474" y="1560868"/>
                  </a:lnTo>
                  <a:lnTo>
                    <a:pt x="1052576" y="1559775"/>
                  </a:lnTo>
                  <a:lnTo>
                    <a:pt x="1052677" y="1558683"/>
                  </a:lnTo>
                  <a:lnTo>
                    <a:pt x="1052182" y="1557883"/>
                  </a:lnTo>
                  <a:lnTo>
                    <a:pt x="1047280" y="1552994"/>
                  </a:lnTo>
                  <a:lnTo>
                    <a:pt x="1043114" y="1548828"/>
                  </a:lnTo>
                  <a:lnTo>
                    <a:pt x="1038948" y="1544662"/>
                  </a:lnTo>
                  <a:lnTo>
                    <a:pt x="1038783" y="1544497"/>
                  </a:lnTo>
                  <a:lnTo>
                    <a:pt x="1038567" y="1544383"/>
                  </a:lnTo>
                  <a:lnTo>
                    <a:pt x="1038377" y="1544243"/>
                  </a:lnTo>
                  <a:lnTo>
                    <a:pt x="1038339" y="1544066"/>
                  </a:lnTo>
                  <a:lnTo>
                    <a:pt x="1038529" y="1543850"/>
                  </a:lnTo>
                  <a:lnTo>
                    <a:pt x="1038771" y="1543748"/>
                  </a:lnTo>
                  <a:lnTo>
                    <a:pt x="1038936" y="1543583"/>
                  </a:lnTo>
                  <a:lnTo>
                    <a:pt x="1043101" y="1539430"/>
                  </a:lnTo>
                  <a:lnTo>
                    <a:pt x="1047267" y="1535264"/>
                  </a:lnTo>
                  <a:lnTo>
                    <a:pt x="1051636" y="1530896"/>
                  </a:lnTo>
                  <a:lnTo>
                    <a:pt x="1051839" y="1530667"/>
                  </a:lnTo>
                  <a:lnTo>
                    <a:pt x="1052029" y="1530426"/>
                  </a:lnTo>
                  <a:lnTo>
                    <a:pt x="1052766" y="1529461"/>
                  </a:lnTo>
                  <a:lnTo>
                    <a:pt x="1052880" y="1528419"/>
                  </a:lnTo>
                  <a:close/>
                </a:path>
                <a:path w="8163559" h="1562735">
                  <a:moveTo>
                    <a:pt x="1052880" y="1147000"/>
                  </a:moveTo>
                  <a:lnTo>
                    <a:pt x="1051687" y="1144841"/>
                  </a:lnTo>
                  <a:lnTo>
                    <a:pt x="1050759" y="1144397"/>
                  </a:lnTo>
                  <a:lnTo>
                    <a:pt x="1049540" y="1144460"/>
                  </a:lnTo>
                  <a:lnTo>
                    <a:pt x="1048689" y="1144511"/>
                  </a:lnTo>
                  <a:lnTo>
                    <a:pt x="1048092" y="1144943"/>
                  </a:lnTo>
                  <a:lnTo>
                    <a:pt x="1047521" y="1145501"/>
                  </a:lnTo>
                  <a:lnTo>
                    <a:pt x="1043317" y="1149718"/>
                  </a:lnTo>
                  <a:lnTo>
                    <a:pt x="1039114" y="1153922"/>
                  </a:lnTo>
                  <a:lnTo>
                    <a:pt x="1034897" y="1158125"/>
                  </a:lnTo>
                  <a:lnTo>
                    <a:pt x="1034732" y="1158290"/>
                  </a:lnTo>
                  <a:lnTo>
                    <a:pt x="1034567" y="1158443"/>
                  </a:lnTo>
                  <a:lnTo>
                    <a:pt x="1034288" y="1158709"/>
                  </a:lnTo>
                  <a:lnTo>
                    <a:pt x="1034097" y="1158468"/>
                  </a:lnTo>
                  <a:lnTo>
                    <a:pt x="1033970" y="1158240"/>
                  </a:lnTo>
                  <a:lnTo>
                    <a:pt x="1029652" y="1153922"/>
                  </a:lnTo>
                  <a:lnTo>
                    <a:pt x="1021384" y="1145679"/>
                  </a:lnTo>
                  <a:lnTo>
                    <a:pt x="1021168" y="1145463"/>
                  </a:lnTo>
                  <a:lnTo>
                    <a:pt x="1020965" y="1145235"/>
                  </a:lnTo>
                  <a:lnTo>
                    <a:pt x="1020724" y="1145044"/>
                  </a:lnTo>
                  <a:lnTo>
                    <a:pt x="1019873" y="1144358"/>
                  </a:lnTo>
                  <a:lnTo>
                    <a:pt x="1018895" y="1144257"/>
                  </a:lnTo>
                  <a:lnTo>
                    <a:pt x="1017917" y="1144638"/>
                  </a:lnTo>
                  <a:lnTo>
                    <a:pt x="1016939" y="1145019"/>
                  </a:lnTo>
                  <a:lnTo>
                    <a:pt x="1016304" y="1145768"/>
                  </a:lnTo>
                  <a:lnTo>
                    <a:pt x="1016038" y="1147914"/>
                  </a:lnTo>
                  <a:lnTo>
                    <a:pt x="1016393" y="1148740"/>
                  </a:lnTo>
                  <a:lnTo>
                    <a:pt x="1021346" y="1153680"/>
                  </a:lnTo>
                  <a:lnTo>
                    <a:pt x="1025550" y="1157909"/>
                  </a:lnTo>
                  <a:lnTo>
                    <a:pt x="1029931" y="1162291"/>
                  </a:lnTo>
                  <a:lnTo>
                    <a:pt x="1030173" y="1162418"/>
                  </a:lnTo>
                  <a:lnTo>
                    <a:pt x="1030452" y="1162621"/>
                  </a:lnTo>
                  <a:lnTo>
                    <a:pt x="1028547" y="1164513"/>
                  </a:lnTo>
                  <a:lnTo>
                    <a:pt x="1026807" y="1166228"/>
                  </a:lnTo>
                  <a:lnTo>
                    <a:pt x="1025080" y="1167955"/>
                  </a:lnTo>
                  <a:lnTo>
                    <a:pt x="1022375" y="1170660"/>
                  </a:lnTo>
                  <a:lnTo>
                    <a:pt x="1019657" y="1173365"/>
                  </a:lnTo>
                  <a:lnTo>
                    <a:pt x="1015746" y="1177315"/>
                  </a:lnTo>
                  <a:lnTo>
                    <a:pt x="1015860" y="1179245"/>
                  </a:lnTo>
                  <a:lnTo>
                    <a:pt x="1018374" y="1181290"/>
                  </a:lnTo>
                  <a:lnTo>
                    <a:pt x="1019911" y="1181163"/>
                  </a:lnTo>
                  <a:lnTo>
                    <a:pt x="1021092" y="1179995"/>
                  </a:lnTo>
                  <a:lnTo>
                    <a:pt x="1025359" y="1175740"/>
                  </a:lnTo>
                  <a:lnTo>
                    <a:pt x="1029614" y="1171486"/>
                  </a:lnTo>
                  <a:lnTo>
                    <a:pt x="1033868" y="1167244"/>
                  </a:lnTo>
                  <a:lnTo>
                    <a:pt x="1034034" y="1167079"/>
                  </a:lnTo>
                  <a:lnTo>
                    <a:pt x="1034211" y="1166914"/>
                  </a:lnTo>
                  <a:lnTo>
                    <a:pt x="1034453" y="1166685"/>
                  </a:lnTo>
                  <a:lnTo>
                    <a:pt x="1034630" y="1166914"/>
                  </a:lnTo>
                  <a:lnTo>
                    <a:pt x="1034770" y="1167104"/>
                  </a:lnTo>
                  <a:lnTo>
                    <a:pt x="1034935" y="1167269"/>
                  </a:lnTo>
                  <a:lnTo>
                    <a:pt x="1048194" y="1180452"/>
                  </a:lnTo>
                  <a:lnTo>
                    <a:pt x="1049058" y="1181049"/>
                  </a:lnTo>
                  <a:lnTo>
                    <a:pt x="1049997" y="1181150"/>
                  </a:lnTo>
                  <a:lnTo>
                    <a:pt x="1051915" y="1180223"/>
                  </a:lnTo>
                  <a:lnTo>
                    <a:pt x="1052474" y="1179449"/>
                  </a:lnTo>
                  <a:lnTo>
                    <a:pt x="1052576" y="1178356"/>
                  </a:lnTo>
                  <a:lnTo>
                    <a:pt x="1052677" y="1177264"/>
                  </a:lnTo>
                  <a:lnTo>
                    <a:pt x="1052182" y="1176451"/>
                  </a:lnTo>
                  <a:lnTo>
                    <a:pt x="1047280" y="1171562"/>
                  </a:lnTo>
                  <a:lnTo>
                    <a:pt x="1043114" y="1167396"/>
                  </a:lnTo>
                  <a:lnTo>
                    <a:pt x="1038948" y="1163243"/>
                  </a:lnTo>
                  <a:lnTo>
                    <a:pt x="1038783" y="1163078"/>
                  </a:lnTo>
                  <a:lnTo>
                    <a:pt x="1038567" y="1162964"/>
                  </a:lnTo>
                  <a:lnTo>
                    <a:pt x="1038377" y="1162824"/>
                  </a:lnTo>
                  <a:lnTo>
                    <a:pt x="1038339" y="1162646"/>
                  </a:lnTo>
                  <a:lnTo>
                    <a:pt x="1038529" y="1162418"/>
                  </a:lnTo>
                  <a:lnTo>
                    <a:pt x="1038771" y="1162329"/>
                  </a:lnTo>
                  <a:lnTo>
                    <a:pt x="1038936" y="1162164"/>
                  </a:lnTo>
                  <a:lnTo>
                    <a:pt x="1043101" y="1158011"/>
                  </a:lnTo>
                  <a:lnTo>
                    <a:pt x="1047267" y="1153845"/>
                  </a:lnTo>
                  <a:lnTo>
                    <a:pt x="1051420" y="1149680"/>
                  </a:lnTo>
                  <a:lnTo>
                    <a:pt x="1051636" y="1149477"/>
                  </a:lnTo>
                  <a:lnTo>
                    <a:pt x="1051839" y="1149248"/>
                  </a:lnTo>
                  <a:lnTo>
                    <a:pt x="1052029" y="1149007"/>
                  </a:lnTo>
                  <a:lnTo>
                    <a:pt x="1052766" y="1148041"/>
                  </a:lnTo>
                  <a:lnTo>
                    <a:pt x="1052880" y="1147000"/>
                  </a:lnTo>
                  <a:close/>
                </a:path>
                <a:path w="8163559" h="1562735">
                  <a:moveTo>
                    <a:pt x="1052880" y="765581"/>
                  </a:moveTo>
                  <a:lnTo>
                    <a:pt x="1051687" y="763422"/>
                  </a:lnTo>
                  <a:lnTo>
                    <a:pt x="1050759" y="762965"/>
                  </a:lnTo>
                  <a:lnTo>
                    <a:pt x="1048689" y="763079"/>
                  </a:lnTo>
                  <a:lnTo>
                    <a:pt x="1048092" y="763524"/>
                  </a:lnTo>
                  <a:lnTo>
                    <a:pt x="1047521" y="764082"/>
                  </a:lnTo>
                  <a:lnTo>
                    <a:pt x="1043317" y="768299"/>
                  </a:lnTo>
                  <a:lnTo>
                    <a:pt x="1039114" y="772502"/>
                  </a:lnTo>
                  <a:lnTo>
                    <a:pt x="1034897" y="776706"/>
                  </a:lnTo>
                  <a:lnTo>
                    <a:pt x="1034732" y="776871"/>
                  </a:lnTo>
                  <a:lnTo>
                    <a:pt x="1034567" y="777024"/>
                  </a:lnTo>
                  <a:lnTo>
                    <a:pt x="1034288" y="777290"/>
                  </a:lnTo>
                  <a:lnTo>
                    <a:pt x="1034097" y="777049"/>
                  </a:lnTo>
                  <a:lnTo>
                    <a:pt x="1033970" y="776808"/>
                  </a:lnTo>
                  <a:lnTo>
                    <a:pt x="1029652" y="772502"/>
                  </a:lnTo>
                  <a:lnTo>
                    <a:pt x="1021168" y="764044"/>
                  </a:lnTo>
                  <a:lnTo>
                    <a:pt x="1020965" y="763816"/>
                  </a:lnTo>
                  <a:lnTo>
                    <a:pt x="1020724" y="763625"/>
                  </a:lnTo>
                  <a:lnTo>
                    <a:pt x="1019873" y="762939"/>
                  </a:lnTo>
                  <a:lnTo>
                    <a:pt x="1018895" y="762838"/>
                  </a:lnTo>
                  <a:lnTo>
                    <a:pt x="1017917" y="763219"/>
                  </a:lnTo>
                  <a:lnTo>
                    <a:pt x="1016939" y="763600"/>
                  </a:lnTo>
                  <a:lnTo>
                    <a:pt x="1016304" y="764349"/>
                  </a:lnTo>
                  <a:lnTo>
                    <a:pt x="1016038" y="766495"/>
                  </a:lnTo>
                  <a:lnTo>
                    <a:pt x="1016393" y="767321"/>
                  </a:lnTo>
                  <a:lnTo>
                    <a:pt x="1017143" y="768057"/>
                  </a:lnTo>
                  <a:lnTo>
                    <a:pt x="1021346" y="772261"/>
                  </a:lnTo>
                  <a:lnTo>
                    <a:pt x="1025550" y="776478"/>
                  </a:lnTo>
                  <a:lnTo>
                    <a:pt x="1029931" y="780872"/>
                  </a:lnTo>
                  <a:lnTo>
                    <a:pt x="1030173" y="780999"/>
                  </a:lnTo>
                  <a:lnTo>
                    <a:pt x="1030452" y="781189"/>
                  </a:lnTo>
                  <a:lnTo>
                    <a:pt x="1028547" y="783094"/>
                  </a:lnTo>
                  <a:lnTo>
                    <a:pt x="1026807" y="784809"/>
                  </a:lnTo>
                  <a:lnTo>
                    <a:pt x="1025080" y="786536"/>
                  </a:lnTo>
                  <a:lnTo>
                    <a:pt x="1022375" y="789241"/>
                  </a:lnTo>
                  <a:lnTo>
                    <a:pt x="1019657" y="791946"/>
                  </a:lnTo>
                  <a:lnTo>
                    <a:pt x="1015746" y="795896"/>
                  </a:lnTo>
                  <a:lnTo>
                    <a:pt x="1015860" y="797826"/>
                  </a:lnTo>
                  <a:lnTo>
                    <a:pt x="1018374" y="799871"/>
                  </a:lnTo>
                  <a:lnTo>
                    <a:pt x="1019911" y="799744"/>
                  </a:lnTo>
                  <a:lnTo>
                    <a:pt x="1025359" y="794321"/>
                  </a:lnTo>
                  <a:lnTo>
                    <a:pt x="1029614" y="790067"/>
                  </a:lnTo>
                  <a:lnTo>
                    <a:pt x="1033868" y="785825"/>
                  </a:lnTo>
                  <a:lnTo>
                    <a:pt x="1034034" y="785660"/>
                  </a:lnTo>
                  <a:lnTo>
                    <a:pt x="1034211" y="785495"/>
                  </a:lnTo>
                  <a:lnTo>
                    <a:pt x="1034453" y="785266"/>
                  </a:lnTo>
                  <a:lnTo>
                    <a:pt x="1034630" y="785495"/>
                  </a:lnTo>
                  <a:lnTo>
                    <a:pt x="1034770" y="785685"/>
                  </a:lnTo>
                  <a:lnTo>
                    <a:pt x="1034935" y="785850"/>
                  </a:lnTo>
                  <a:lnTo>
                    <a:pt x="1039075" y="790003"/>
                  </a:lnTo>
                  <a:lnTo>
                    <a:pt x="1043216" y="794156"/>
                  </a:lnTo>
                  <a:lnTo>
                    <a:pt x="1047610" y="798576"/>
                  </a:lnTo>
                  <a:lnTo>
                    <a:pt x="1047889" y="798830"/>
                  </a:lnTo>
                  <a:lnTo>
                    <a:pt x="1048194" y="799033"/>
                  </a:lnTo>
                  <a:lnTo>
                    <a:pt x="1049058" y="799617"/>
                  </a:lnTo>
                  <a:lnTo>
                    <a:pt x="1049997" y="799731"/>
                  </a:lnTo>
                  <a:lnTo>
                    <a:pt x="1050950" y="799261"/>
                  </a:lnTo>
                  <a:lnTo>
                    <a:pt x="1051915" y="798791"/>
                  </a:lnTo>
                  <a:lnTo>
                    <a:pt x="1052474" y="798029"/>
                  </a:lnTo>
                  <a:lnTo>
                    <a:pt x="1052576" y="796937"/>
                  </a:lnTo>
                  <a:lnTo>
                    <a:pt x="1052677" y="795845"/>
                  </a:lnTo>
                  <a:lnTo>
                    <a:pt x="1052182" y="795032"/>
                  </a:lnTo>
                  <a:lnTo>
                    <a:pt x="1047280" y="790143"/>
                  </a:lnTo>
                  <a:lnTo>
                    <a:pt x="1043114" y="785977"/>
                  </a:lnTo>
                  <a:lnTo>
                    <a:pt x="1038783" y="781659"/>
                  </a:lnTo>
                  <a:lnTo>
                    <a:pt x="1038567" y="781545"/>
                  </a:lnTo>
                  <a:lnTo>
                    <a:pt x="1038377" y="781405"/>
                  </a:lnTo>
                  <a:lnTo>
                    <a:pt x="1038339" y="781215"/>
                  </a:lnTo>
                  <a:lnTo>
                    <a:pt x="1038529" y="780999"/>
                  </a:lnTo>
                  <a:lnTo>
                    <a:pt x="1038771" y="780910"/>
                  </a:lnTo>
                  <a:lnTo>
                    <a:pt x="1038936" y="780745"/>
                  </a:lnTo>
                  <a:lnTo>
                    <a:pt x="1052766" y="766622"/>
                  </a:lnTo>
                  <a:lnTo>
                    <a:pt x="1052880" y="765581"/>
                  </a:lnTo>
                  <a:close/>
                </a:path>
                <a:path w="8163559" h="1562735">
                  <a:moveTo>
                    <a:pt x="1052880" y="384162"/>
                  </a:moveTo>
                  <a:lnTo>
                    <a:pt x="1051687" y="382003"/>
                  </a:lnTo>
                  <a:lnTo>
                    <a:pt x="1050759" y="381546"/>
                  </a:lnTo>
                  <a:lnTo>
                    <a:pt x="1048689" y="381660"/>
                  </a:lnTo>
                  <a:lnTo>
                    <a:pt x="1048092" y="382104"/>
                  </a:lnTo>
                  <a:lnTo>
                    <a:pt x="1047521" y="382663"/>
                  </a:lnTo>
                  <a:lnTo>
                    <a:pt x="1043317" y="386880"/>
                  </a:lnTo>
                  <a:lnTo>
                    <a:pt x="1039114" y="391083"/>
                  </a:lnTo>
                  <a:lnTo>
                    <a:pt x="1034897" y="395287"/>
                  </a:lnTo>
                  <a:lnTo>
                    <a:pt x="1034732" y="395439"/>
                  </a:lnTo>
                  <a:lnTo>
                    <a:pt x="1034567" y="395592"/>
                  </a:lnTo>
                  <a:lnTo>
                    <a:pt x="1034288" y="395871"/>
                  </a:lnTo>
                  <a:lnTo>
                    <a:pt x="1034097" y="395630"/>
                  </a:lnTo>
                  <a:lnTo>
                    <a:pt x="1033970" y="395389"/>
                  </a:lnTo>
                  <a:lnTo>
                    <a:pt x="1029652" y="391083"/>
                  </a:lnTo>
                  <a:lnTo>
                    <a:pt x="1021384" y="382828"/>
                  </a:lnTo>
                  <a:lnTo>
                    <a:pt x="1021168" y="382612"/>
                  </a:lnTo>
                  <a:lnTo>
                    <a:pt x="1020965" y="382397"/>
                  </a:lnTo>
                  <a:lnTo>
                    <a:pt x="1020724" y="382206"/>
                  </a:lnTo>
                  <a:lnTo>
                    <a:pt x="1019873" y="381520"/>
                  </a:lnTo>
                  <a:lnTo>
                    <a:pt x="1018895" y="381419"/>
                  </a:lnTo>
                  <a:lnTo>
                    <a:pt x="1017917" y="381800"/>
                  </a:lnTo>
                  <a:lnTo>
                    <a:pt x="1016939" y="382181"/>
                  </a:lnTo>
                  <a:lnTo>
                    <a:pt x="1016304" y="382930"/>
                  </a:lnTo>
                  <a:lnTo>
                    <a:pt x="1016038" y="385064"/>
                  </a:lnTo>
                  <a:lnTo>
                    <a:pt x="1016393" y="385902"/>
                  </a:lnTo>
                  <a:lnTo>
                    <a:pt x="1021346" y="390842"/>
                  </a:lnTo>
                  <a:lnTo>
                    <a:pt x="1025550" y="395058"/>
                  </a:lnTo>
                  <a:lnTo>
                    <a:pt x="1029931" y="399453"/>
                  </a:lnTo>
                  <a:lnTo>
                    <a:pt x="1030173" y="399580"/>
                  </a:lnTo>
                  <a:lnTo>
                    <a:pt x="1030452" y="399770"/>
                  </a:lnTo>
                  <a:lnTo>
                    <a:pt x="1028547" y="401662"/>
                  </a:lnTo>
                  <a:lnTo>
                    <a:pt x="1026807" y="403390"/>
                  </a:lnTo>
                  <a:lnTo>
                    <a:pt x="1025080" y="405117"/>
                  </a:lnTo>
                  <a:lnTo>
                    <a:pt x="1022375" y="407822"/>
                  </a:lnTo>
                  <a:lnTo>
                    <a:pt x="1019657" y="410527"/>
                  </a:lnTo>
                  <a:lnTo>
                    <a:pt x="1015746" y="414477"/>
                  </a:lnTo>
                  <a:lnTo>
                    <a:pt x="1015860" y="416407"/>
                  </a:lnTo>
                  <a:lnTo>
                    <a:pt x="1017181" y="417474"/>
                  </a:lnTo>
                  <a:lnTo>
                    <a:pt x="1018374" y="418452"/>
                  </a:lnTo>
                  <a:lnTo>
                    <a:pt x="1019911" y="418325"/>
                  </a:lnTo>
                  <a:lnTo>
                    <a:pt x="1025359" y="412902"/>
                  </a:lnTo>
                  <a:lnTo>
                    <a:pt x="1029614" y="408647"/>
                  </a:lnTo>
                  <a:lnTo>
                    <a:pt x="1033868" y="404406"/>
                  </a:lnTo>
                  <a:lnTo>
                    <a:pt x="1034034" y="404241"/>
                  </a:lnTo>
                  <a:lnTo>
                    <a:pt x="1034211" y="404075"/>
                  </a:lnTo>
                  <a:lnTo>
                    <a:pt x="1034453" y="403847"/>
                  </a:lnTo>
                  <a:lnTo>
                    <a:pt x="1034630" y="404063"/>
                  </a:lnTo>
                  <a:lnTo>
                    <a:pt x="1034770" y="404266"/>
                  </a:lnTo>
                  <a:lnTo>
                    <a:pt x="1034935" y="404431"/>
                  </a:lnTo>
                  <a:lnTo>
                    <a:pt x="1039075" y="408584"/>
                  </a:lnTo>
                  <a:lnTo>
                    <a:pt x="1043216" y="412737"/>
                  </a:lnTo>
                  <a:lnTo>
                    <a:pt x="1047610" y="417144"/>
                  </a:lnTo>
                  <a:lnTo>
                    <a:pt x="1047889" y="417398"/>
                  </a:lnTo>
                  <a:lnTo>
                    <a:pt x="1048194" y="417614"/>
                  </a:lnTo>
                  <a:lnTo>
                    <a:pt x="1049058" y="418198"/>
                  </a:lnTo>
                  <a:lnTo>
                    <a:pt x="1049997" y="418312"/>
                  </a:lnTo>
                  <a:lnTo>
                    <a:pt x="1051915" y="417372"/>
                  </a:lnTo>
                  <a:lnTo>
                    <a:pt x="1052474" y="416610"/>
                  </a:lnTo>
                  <a:lnTo>
                    <a:pt x="1052576" y="415518"/>
                  </a:lnTo>
                  <a:lnTo>
                    <a:pt x="1052677" y="414426"/>
                  </a:lnTo>
                  <a:lnTo>
                    <a:pt x="1052182" y="413613"/>
                  </a:lnTo>
                  <a:lnTo>
                    <a:pt x="1047280" y="408724"/>
                  </a:lnTo>
                  <a:lnTo>
                    <a:pt x="1043114" y="404558"/>
                  </a:lnTo>
                  <a:lnTo>
                    <a:pt x="1038783" y="400240"/>
                  </a:lnTo>
                  <a:lnTo>
                    <a:pt x="1038567" y="400126"/>
                  </a:lnTo>
                  <a:lnTo>
                    <a:pt x="1038377" y="399986"/>
                  </a:lnTo>
                  <a:lnTo>
                    <a:pt x="1038339" y="399796"/>
                  </a:lnTo>
                  <a:lnTo>
                    <a:pt x="1038529" y="399580"/>
                  </a:lnTo>
                  <a:lnTo>
                    <a:pt x="1038771" y="399491"/>
                  </a:lnTo>
                  <a:lnTo>
                    <a:pt x="1038936" y="399326"/>
                  </a:lnTo>
                  <a:lnTo>
                    <a:pt x="1052766" y="385191"/>
                  </a:lnTo>
                  <a:lnTo>
                    <a:pt x="1052880" y="384162"/>
                  </a:lnTo>
                  <a:close/>
                </a:path>
                <a:path w="8163559" h="1562735">
                  <a:moveTo>
                    <a:pt x="1560753" y="1528419"/>
                  </a:moveTo>
                  <a:lnTo>
                    <a:pt x="1559560" y="1526260"/>
                  </a:lnTo>
                  <a:lnTo>
                    <a:pt x="1558632" y="1525816"/>
                  </a:lnTo>
                  <a:lnTo>
                    <a:pt x="1556562" y="1525930"/>
                  </a:lnTo>
                  <a:lnTo>
                    <a:pt x="1555965" y="1526362"/>
                  </a:lnTo>
                  <a:lnTo>
                    <a:pt x="1555394" y="1526933"/>
                  </a:lnTo>
                  <a:lnTo>
                    <a:pt x="1551190" y="1531137"/>
                  </a:lnTo>
                  <a:lnTo>
                    <a:pt x="1546987" y="1535341"/>
                  </a:lnTo>
                  <a:lnTo>
                    <a:pt x="1542770" y="1539544"/>
                  </a:lnTo>
                  <a:lnTo>
                    <a:pt x="1542605" y="1539709"/>
                  </a:lnTo>
                  <a:lnTo>
                    <a:pt x="1542440" y="1539862"/>
                  </a:lnTo>
                  <a:lnTo>
                    <a:pt x="1542161" y="1540129"/>
                  </a:lnTo>
                  <a:lnTo>
                    <a:pt x="1541970" y="1539887"/>
                  </a:lnTo>
                  <a:lnTo>
                    <a:pt x="1541843" y="1539659"/>
                  </a:lnTo>
                  <a:lnTo>
                    <a:pt x="1537525" y="1535341"/>
                  </a:lnTo>
                  <a:lnTo>
                    <a:pt x="1529257" y="1527098"/>
                  </a:lnTo>
                  <a:lnTo>
                    <a:pt x="1529041" y="1526882"/>
                  </a:lnTo>
                  <a:lnTo>
                    <a:pt x="1528838" y="1526654"/>
                  </a:lnTo>
                  <a:lnTo>
                    <a:pt x="1528597" y="1526463"/>
                  </a:lnTo>
                  <a:lnTo>
                    <a:pt x="1527746" y="1525778"/>
                  </a:lnTo>
                  <a:lnTo>
                    <a:pt x="1526768" y="1525676"/>
                  </a:lnTo>
                  <a:lnTo>
                    <a:pt x="1524812" y="1526438"/>
                  </a:lnTo>
                  <a:lnTo>
                    <a:pt x="1524177" y="1527187"/>
                  </a:lnTo>
                  <a:lnTo>
                    <a:pt x="1523911" y="1529334"/>
                  </a:lnTo>
                  <a:lnTo>
                    <a:pt x="1524266" y="1530159"/>
                  </a:lnTo>
                  <a:lnTo>
                    <a:pt x="1525016" y="1530908"/>
                  </a:lnTo>
                  <a:lnTo>
                    <a:pt x="1529219" y="1535099"/>
                  </a:lnTo>
                  <a:lnTo>
                    <a:pt x="1533423" y="1539328"/>
                  </a:lnTo>
                  <a:lnTo>
                    <a:pt x="1537804" y="1543710"/>
                  </a:lnTo>
                  <a:lnTo>
                    <a:pt x="1538046" y="1543837"/>
                  </a:lnTo>
                  <a:lnTo>
                    <a:pt x="1538325" y="1544040"/>
                  </a:lnTo>
                  <a:lnTo>
                    <a:pt x="1536420" y="1545932"/>
                  </a:lnTo>
                  <a:lnTo>
                    <a:pt x="1534680" y="1547647"/>
                  </a:lnTo>
                  <a:lnTo>
                    <a:pt x="1532953" y="1549374"/>
                  </a:lnTo>
                  <a:lnTo>
                    <a:pt x="1530248" y="1552079"/>
                  </a:lnTo>
                  <a:lnTo>
                    <a:pt x="1527530" y="1554784"/>
                  </a:lnTo>
                  <a:lnTo>
                    <a:pt x="1523619" y="1558734"/>
                  </a:lnTo>
                  <a:lnTo>
                    <a:pt x="1523733" y="1560677"/>
                  </a:lnTo>
                  <a:lnTo>
                    <a:pt x="1526247" y="1562709"/>
                  </a:lnTo>
                  <a:lnTo>
                    <a:pt x="1527784" y="1562595"/>
                  </a:lnTo>
                  <a:lnTo>
                    <a:pt x="1533232" y="1557159"/>
                  </a:lnTo>
                  <a:lnTo>
                    <a:pt x="1537487" y="1552917"/>
                  </a:lnTo>
                  <a:lnTo>
                    <a:pt x="1541741" y="1548663"/>
                  </a:lnTo>
                  <a:lnTo>
                    <a:pt x="1541907" y="1548498"/>
                  </a:lnTo>
                  <a:lnTo>
                    <a:pt x="1542084" y="1548345"/>
                  </a:lnTo>
                  <a:lnTo>
                    <a:pt x="1542326" y="1548104"/>
                  </a:lnTo>
                  <a:lnTo>
                    <a:pt x="1542503" y="1548333"/>
                  </a:lnTo>
                  <a:lnTo>
                    <a:pt x="1542643" y="1548523"/>
                  </a:lnTo>
                  <a:lnTo>
                    <a:pt x="1542808" y="1548701"/>
                  </a:lnTo>
                  <a:lnTo>
                    <a:pt x="1546948" y="1552854"/>
                  </a:lnTo>
                  <a:lnTo>
                    <a:pt x="1551089" y="1557007"/>
                  </a:lnTo>
                  <a:lnTo>
                    <a:pt x="1555229" y="1561160"/>
                  </a:lnTo>
                  <a:lnTo>
                    <a:pt x="1555483" y="1561414"/>
                  </a:lnTo>
                  <a:lnTo>
                    <a:pt x="1555762" y="1561668"/>
                  </a:lnTo>
                  <a:lnTo>
                    <a:pt x="1556067" y="1561871"/>
                  </a:lnTo>
                  <a:lnTo>
                    <a:pt x="1556931" y="1562468"/>
                  </a:lnTo>
                  <a:lnTo>
                    <a:pt x="1557870" y="1562569"/>
                  </a:lnTo>
                  <a:lnTo>
                    <a:pt x="1559788" y="1561642"/>
                  </a:lnTo>
                  <a:lnTo>
                    <a:pt x="1560347" y="1560868"/>
                  </a:lnTo>
                  <a:lnTo>
                    <a:pt x="1560449" y="1559775"/>
                  </a:lnTo>
                  <a:lnTo>
                    <a:pt x="1560550" y="1558683"/>
                  </a:lnTo>
                  <a:lnTo>
                    <a:pt x="1560055" y="1557883"/>
                  </a:lnTo>
                  <a:lnTo>
                    <a:pt x="1555153" y="1552994"/>
                  </a:lnTo>
                  <a:lnTo>
                    <a:pt x="1550987" y="1548828"/>
                  </a:lnTo>
                  <a:lnTo>
                    <a:pt x="1546821" y="1544662"/>
                  </a:lnTo>
                  <a:lnTo>
                    <a:pt x="1546656" y="1544497"/>
                  </a:lnTo>
                  <a:lnTo>
                    <a:pt x="1546440" y="1544383"/>
                  </a:lnTo>
                  <a:lnTo>
                    <a:pt x="1546250" y="1544243"/>
                  </a:lnTo>
                  <a:lnTo>
                    <a:pt x="1546212" y="1544066"/>
                  </a:lnTo>
                  <a:lnTo>
                    <a:pt x="1546402" y="1543850"/>
                  </a:lnTo>
                  <a:lnTo>
                    <a:pt x="1546644" y="1543748"/>
                  </a:lnTo>
                  <a:lnTo>
                    <a:pt x="1546809" y="1543583"/>
                  </a:lnTo>
                  <a:lnTo>
                    <a:pt x="1550974" y="1539430"/>
                  </a:lnTo>
                  <a:lnTo>
                    <a:pt x="1555140" y="1535264"/>
                  </a:lnTo>
                  <a:lnTo>
                    <a:pt x="1559509" y="1530896"/>
                  </a:lnTo>
                  <a:lnTo>
                    <a:pt x="1559712" y="1530667"/>
                  </a:lnTo>
                  <a:lnTo>
                    <a:pt x="1559902" y="1530426"/>
                  </a:lnTo>
                  <a:lnTo>
                    <a:pt x="1560639" y="1529461"/>
                  </a:lnTo>
                  <a:lnTo>
                    <a:pt x="1560753" y="1528419"/>
                  </a:lnTo>
                  <a:close/>
                </a:path>
                <a:path w="8163559" h="1562735">
                  <a:moveTo>
                    <a:pt x="1560753" y="1147000"/>
                  </a:moveTo>
                  <a:lnTo>
                    <a:pt x="1559560" y="1144841"/>
                  </a:lnTo>
                  <a:lnTo>
                    <a:pt x="1558632" y="1144397"/>
                  </a:lnTo>
                  <a:lnTo>
                    <a:pt x="1557413" y="1144460"/>
                  </a:lnTo>
                  <a:lnTo>
                    <a:pt x="1556562" y="1144511"/>
                  </a:lnTo>
                  <a:lnTo>
                    <a:pt x="1555965" y="1144943"/>
                  </a:lnTo>
                  <a:lnTo>
                    <a:pt x="1555394" y="1145501"/>
                  </a:lnTo>
                  <a:lnTo>
                    <a:pt x="1551190" y="1149718"/>
                  </a:lnTo>
                  <a:lnTo>
                    <a:pt x="1546987" y="1153922"/>
                  </a:lnTo>
                  <a:lnTo>
                    <a:pt x="1542770" y="1158125"/>
                  </a:lnTo>
                  <a:lnTo>
                    <a:pt x="1542605" y="1158290"/>
                  </a:lnTo>
                  <a:lnTo>
                    <a:pt x="1542440" y="1158443"/>
                  </a:lnTo>
                  <a:lnTo>
                    <a:pt x="1542161" y="1158709"/>
                  </a:lnTo>
                  <a:lnTo>
                    <a:pt x="1541970" y="1158468"/>
                  </a:lnTo>
                  <a:lnTo>
                    <a:pt x="1541843" y="1158240"/>
                  </a:lnTo>
                  <a:lnTo>
                    <a:pt x="1537525" y="1153922"/>
                  </a:lnTo>
                  <a:lnTo>
                    <a:pt x="1529257" y="1145679"/>
                  </a:lnTo>
                  <a:lnTo>
                    <a:pt x="1529041" y="1145463"/>
                  </a:lnTo>
                  <a:lnTo>
                    <a:pt x="1528838" y="1145235"/>
                  </a:lnTo>
                  <a:lnTo>
                    <a:pt x="1528597" y="1145044"/>
                  </a:lnTo>
                  <a:lnTo>
                    <a:pt x="1527746" y="1144358"/>
                  </a:lnTo>
                  <a:lnTo>
                    <a:pt x="1526768" y="1144257"/>
                  </a:lnTo>
                  <a:lnTo>
                    <a:pt x="1524812" y="1145019"/>
                  </a:lnTo>
                  <a:lnTo>
                    <a:pt x="1524177" y="1145768"/>
                  </a:lnTo>
                  <a:lnTo>
                    <a:pt x="1523911" y="1147914"/>
                  </a:lnTo>
                  <a:lnTo>
                    <a:pt x="1524266" y="1148740"/>
                  </a:lnTo>
                  <a:lnTo>
                    <a:pt x="1529219" y="1153680"/>
                  </a:lnTo>
                  <a:lnTo>
                    <a:pt x="1533423" y="1157909"/>
                  </a:lnTo>
                  <a:lnTo>
                    <a:pt x="1537804" y="1162291"/>
                  </a:lnTo>
                  <a:lnTo>
                    <a:pt x="1538046" y="1162418"/>
                  </a:lnTo>
                  <a:lnTo>
                    <a:pt x="1538325" y="1162621"/>
                  </a:lnTo>
                  <a:lnTo>
                    <a:pt x="1536420" y="1164513"/>
                  </a:lnTo>
                  <a:lnTo>
                    <a:pt x="1534680" y="1166228"/>
                  </a:lnTo>
                  <a:lnTo>
                    <a:pt x="1532953" y="1167955"/>
                  </a:lnTo>
                  <a:lnTo>
                    <a:pt x="1530248" y="1170660"/>
                  </a:lnTo>
                  <a:lnTo>
                    <a:pt x="1527530" y="1173365"/>
                  </a:lnTo>
                  <a:lnTo>
                    <a:pt x="1524838" y="1176083"/>
                  </a:lnTo>
                  <a:lnTo>
                    <a:pt x="1523619" y="1177315"/>
                  </a:lnTo>
                  <a:lnTo>
                    <a:pt x="1523733" y="1179245"/>
                  </a:lnTo>
                  <a:lnTo>
                    <a:pt x="1526247" y="1181290"/>
                  </a:lnTo>
                  <a:lnTo>
                    <a:pt x="1527784" y="1181163"/>
                  </a:lnTo>
                  <a:lnTo>
                    <a:pt x="1528965" y="1179995"/>
                  </a:lnTo>
                  <a:lnTo>
                    <a:pt x="1533232" y="1175740"/>
                  </a:lnTo>
                  <a:lnTo>
                    <a:pt x="1537487" y="1171486"/>
                  </a:lnTo>
                  <a:lnTo>
                    <a:pt x="1541741" y="1167244"/>
                  </a:lnTo>
                  <a:lnTo>
                    <a:pt x="1541907" y="1167079"/>
                  </a:lnTo>
                  <a:lnTo>
                    <a:pt x="1542084" y="1166914"/>
                  </a:lnTo>
                  <a:lnTo>
                    <a:pt x="1542326" y="1166685"/>
                  </a:lnTo>
                  <a:lnTo>
                    <a:pt x="1542503" y="1166914"/>
                  </a:lnTo>
                  <a:lnTo>
                    <a:pt x="1542643" y="1167104"/>
                  </a:lnTo>
                  <a:lnTo>
                    <a:pt x="1542808" y="1167269"/>
                  </a:lnTo>
                  <a:lnTo>
                    <a:pt x="1546948" y="1171435"/>
                  </a:lnTo>
                  <a:lnTo>
                    <a:pt x="1551089" y="1175588"/>
                  </a:lnTo>
                  <a:lnTo>
                    <a:pt x="1555229" y="1179728"/>
                  </a:lnTo>
                  <a:lnTo>
                    <a:pt x="1555483" y="1179995"/>
                  </a:lnTo>
                  <a:lnTo>
                    <a:pt x="1555762" y="1180249"/>
                  </a:lnTo>
                  <a:lnTo>
                    <a:pt x="1556067" y="1180452"/>
                  </a:lnTo>
                  <a:lnTo>
                    <a:pt x="1556931" y="1181049"/>
                  </a:lnTo>
                  <a:lnTo>
                    <a:pt x="1557870" y="1181150"/>
                  </a:lnTo>
                  <a:lnTo>
                    <a:pt x="1559788" y="1180223"/>
                  </a:lnTo>
                  <a:lnTo>
                    <a:pt x="1560347" y="1179449"/>
                  </a:lnTo>
                  <a:lnTo>
                    <a:pt x="1560449" y="1178356"/>
                  </a:lnTo>
                  <a:lnTo>
                    <a:pt x="1560550" y="1177264"/>
                  </a:lnTo>
                  <a:lnTo>
                    <a:pt x="1560055" y="1176451"/>
                  </a:lnTo>
                  <a:lnTo>
                    <a:pt x="1555153" y="1171562"/>
                  </a:lnTo>
                  <a:lnTo>
                    <a:pt x="1550987" y="1167396"/>
                  </a:lnTo>
                  <a:lnTo>
                    <a:pt x="1546821" y="1163243"/>
                  </a:lnTo>
                  <a:lnTo>
                    <a:pt x="1546656" y="1163078"/>
                  </a:lnTo>
                  <a:lnTo>
                    <a:pt x="1546440" y="1162964"/>
                  </a:lnTo>
                  <a:lnTo>
                    <a:pt x="1546250" y="1162824"/>
                  </a:lnTo>
                  <a:lnTo>
                    <a:pt x="1546212" y="1162646"/>
                  </a:lnTo>
                  <a:lnTo>
                    <a:pt x="1546402" y="1162418"/>
                  </a:lnTo>
                  <a:lnTo>
                    <a:pt x="1546644" y="1162329"/>
                  </a:lnTo>
                  <a:lnTo>
                    <a:pt x="1546809" y="1162164"/>
                  </a:lnTo>
                  <a:lnTo>
                    <a:pt x="1550974" y="1158011"/>
                  </a:lnTo>
                  <a:lnTo>
                    <a:pt x="1555140" y="1153845"/>
                  </a:lnTo>
                  <a:lnTo>
                    <a:pt x="1559293" y="1149680"/>
                  </a:lnTo>
                  <a:lnTo>
                    <a:pt x="1559509" y="1149477"/>
                  </a:lnTo>
                  <a:lnTo>
                    <a:pt x="1559712" y="1149248"/>
                  </a:lnTo>
                  <a:lnTo>
                    <a:pt x="1560639" y="1148041"/>
                  </a:lnTo>
                  <a:lnTo>
                    <a:pt x="1560753" y="1147000"/>
                  </a:lnTo>
                  <a:close/>
                </a:path>
                <a:path w="8163559" h="1562735">
                  <a:moveTo>
                    <a:pt x="1560753" y="765581"/>
                  </a:moveTo>
                  <a:lnTo>
                    <a:pt x="1559560" y="763422"/>
                  </a:lnTo>
                  <a:lnTo>
                    <a:pt x="1558632" y="762965"/>
                  </a:lnTo>
                  <a:lnTo>
                    <a:pt x="1556562" y="763079"/>
                  </a:lnTo>
                  <a:lnTo>
                    <a:pt x="1555965" y="763524"/>
                  </a:lnTo>
                  <a:lnTo>
                    <a:pt x="1555394" y="764082"/>
                  </a:lnTo>
                  <a:lnTo>
                    <a:pt x="1551190" y="768299"/>
                  </a:lnTo>
                  <a:lnTo>
                    <a:pt x="1546987" y="772502"/>
                  </a:lnTo>
                  <a:lnTo>
                    <a:pt x="1542770" y="776706"/>
                  </a:lnTo>
                  <a:lnTo>
                    <a:pt x="1542605" y="776871"/>
                  </a:lnTo>
                  <a:lnTo>
                    <a:pt x="1542440" y="777024"/>
                  </a:lnTo>
                  <a:lnTo>
                    <a:pt x="1542161" y="777290"/>
                  </a:lnTo>
                  <a:lnTo>
                    <a:pt x="1541970" y="777049"/>
                  </a:lnTo>
                  <a:lnTo>
                    <a:pt x="1541843" y="776808"/>
                  </a:lnTo>
                  <a:lnTo>
                    <a:pt x="1537525" y="772502"/>
                  </a:lnTo>
                  <a:lnTo>
                    <a:pt x="1529257" y="764247"/>
                  </a:lnTo>
                  <a:lnTo>
                    <a:pt x="1529041" y="764044"/>
                  </a:lnTo>
                  <a:lnTo>
                    <a:pt x="1528838" y="763816"/>
                  </a:lnTo>
                  <a:lnTo>
                    <a:pt x="1528597" y="763625"/>
                  </a:lnTo>
                  <a:lnTo>
                    <a:pt x="1527746" y="762939"/>
                  </a:lnTo>
                  <a:lnTo>
                    <a:pt x="1526768" y="762838"/>
                  </a:lnTo>
                  <a:lnTo>
                    <a:pt x="1524812" y="763600"/>
                  </a:lnTo>
                  <a:lnTo>
                    <a:pt x="1524177" y="764349"/>
                  </a:lnTo>
                  <a:lnTo>
                    <a:pt x="1523911" y="766495"/>
                  </a:lnTo>
                  <a:lnTo>
                    <a:pt x="1524266" y="767321"/>
                  </a:lnTo>
                  <a:lnTo>
                    <a:pt x="1525016" y="768057"/>
                  </a:lnTo>
                  <a:lnTo>
                    <a:pt x="1529219" y="772261"/>
                  </a:lnTo>
                  <a:lnTo>
                    <a:pt x="1533423" y="776478"/>
                  </a:lnTo>
                  <a:lnTo>
                    <a:pt x="1537804" y="780872"/>
                  </a:lnTo>
                  <a:lnTo>
                    <a:pt x="1538046" y="780999"/>
                  </a:lnTo>
                  <a:lnTo>
                    <a:pt x="1538325" y="781189"/>
                  </a:lnTo>
                  <a:lnTo>
                    <a:pt x="1536420" y="783094"/>
                  </a:lnTo>
                  <a:lnTo>
                    <a:pt x="1534680" y="784809"/>
                  </a:lnTo>
                  <a:lnTo>
                    <a:pt x="1532953" y="786536"/>
                  </a:lnTo>
                  <a:lnTo>
                    <a:pt x="1530248" y="789241"/>
                  </a:lnTo>
                  <a:lnTo>
                    <a:pt x="1527530" y="791946"/>
                  </a:lnTo>
                  <a:lnTo>
                    <a:pt x="1523619" y="795896"/>
                  </a:lnTo>
                  <a:lnTo>
                    <a:pt x="1523733" y="797826"/>
                  </a:lnTo>
                  <a:lnTo>
                    <a:pt x="1526247" y="799871"/>
                  </a:lnTo>
                  <a:lnTo>
                    <a:pt x="1527784" y="799744"/>
                  </a:lnTo>
                  <a:lnTo>
                    <a:pt x="1533232" y="794321"/>
                  </a:lnTo>
                  <a:lnTo>
                    <a:pt x="1537487" y="790067"/>
                  </a:lnTo>
                  <a:lnTo>
                    <a:pt x="1541741" y="785825"/>
                  </a:lnTo>
                  <a:lnTo>
                    <a:pt x="1541907" y="785660"/>
                  </a:lnTo>
                  <a:lnTo>
                    <a:pt x="1542084" y="785495"/>
                  </a:lnTo>
                  <a:lnTo>
                    <a:pt x="1542326" y="785266"/>
                  </a:lnTo>
                  <a:lnTo>
                    <a:pt x="1542503" y="785495"/>
                  </a:lnTo>
                  <a:lnTo>
                    <a:pt x="1542643" y="785685"/>
                  </a:lnTo>
                  <a:lnTo>
                    <a:pt x="1542808" y="785850"/>
                  </a:lnTo>
                  <a:lnTo>
                    <a:pt x="1546948" y="790003"/>
                  </a:lnTo>
                  <a:lnTo>
                    <a:pt x="1551089" y="794156"/>
                  </a:lnTo>
                  <a:lnTo>
                    <a:pt x="1555229" y="798309"/>
                  </a:lnTo>
                  <a:lnTo>
                    <a:pt x="1555483" y="798576"/>
                  </a:lnTo>
                  <a:lnTo>
                    <a:pt x="1555762" y="798830"/>
                  </a:lnTo>
                  <a:lnTo>
                    <a:pt x="1556067" y="799033"/>
                  </a:lnTo>
                  <a:lnTo>
                    <a:pt x="1556931" y="799617"/>
                  </a:lnTo>
                  <a:lnTo>
                    <a:pt x="1557870" y="799731"/>
                  </a:lnTo>
                  <a:lnTo>
                    <a:pt x="1558823" y="799261"/>
                  </a:lnTo>
                  <a:lnTo>
                    <a:pt x="1559788" y="798791"/>
                  </a:lnTo>
                  <a:lnTo>
                    <a:pt x="1560347" y="798029"/>
                  </a:lnTo>
                  <a:lnTo>
                    <a:pt x="1560449" y="796937"/>
                  </a:lnTo>
                  <a:lnTo>
                    <a:pt x="1560550" y="795845"/>
                  </a:lnTo>
                  <a:lnTo>
                    <a:pt x="1560055" y="795032"/>
                  </a:lnTo>
                  <a:lnTo>
                    <a:pt x="1555153" y="790143"/>
                  </a:lnTo>
                  <a:lnTo>
                    <a:pt x="1550987" y="785977"/>
                  </a:lnTo>
                  <a:lnTo>
                    <a:pt x="1546656" y="781659"/>
                  </a:lnTo>
                  <a:lnTo>
                    <a:pt x="1546440" y="781545"/>
                  </a:lnTo>
                  <a:lnTo>
                    <a:pt x="1546250" y="781405"/>
                  </a:lnTo>
                  <a:lnTo>
                    <a:pt x="1546212" y="781215"/>
                  </a:lnTo>
                  <a:lnTo>
                    <a:pt x="1546402" y="780999"/>
                  </a:lnTo>
                  <a:lnTo>
                    <a:pt x="1546644" y="780910"/>
                  </a:lnTo>
                  <a:lnTo>
                    <a:pt x="1546809" y="780745"/>
                  </a:lnTo>
                  <a:lnTo>
                    <a:pt x="1560639" y="766622"/>
                  </a:lnTo>
                  <a:lnTo>
                    <a:pt x="1560753" y="765581"/>
                  </a:lnTo>
                  <a:close/>
                </a:path>
                <a:path w="8163559" h="1562735">
                  <a:moveTo>
                    <a:pt x="1560753" y="384162"/>
                  </a:moveTo>
                  <a:lnTo>
                    <a:pt x="1559560" y="382003"/>
                  </a:lnTo>
                  <a:lnTo>
                    <a:pt x="1558632" y="381546"/>
                  </a:lnTo>
                  <a:lnTo>
                    <a:pt x="1556562" y="381660"/>
                  </a:lnTo>
                  <a:lnTo>
                    <a:pt x="1555965" y="382104"/>
                  </a:lnTo>
                  <a:lnTo>
                    <a:pt x="1555394" y="382663"/>
                  </a:lnTo>
                  <a:lnTo>
                    <a:pt x="1551190" y="386880"/>
                  </a:lnTo>
                  <a:lnTo>
                    <a:pt x="1546987" y="391083"/>
                  </a:lnTo>
                  <a:lnTo>
                    <a:pt x="1542770" y="395287"/>
                  </a:lnTo>
                  <a:lnTo>
                    <a:pt x="1542605" y="395439"/>
                  </a:lnTo>
                  <a:lnTo>
                    <a:pt x="1542440" y="395592"/>
                  </a:lnTo>
                  <a:lnTo>
                    <a:pt x="1542161" y="395871"/>
                  </a:lnTo>
                  <a:lnTo>
                    <a:pt x="1541970" y="395630"/>
                  </a:lnTo>
                  <a:lnTo>
                    <a:pt x="1541843" y="395389"/>
                  </a:lnTo>
                  <a:lnTo>
                    <a:pt x="1537525" y="391083"/>
                  </a:lnTo>
                  <a:lnTo>
                    <a:pt x="1529257" y="382828"/>
                  </a:lnTo>
                  <a:lnTo>
                    <a:pt x="1529041" y="382612"/>
                  </a:lnTo>
                  <a:lnTo>
                    <a:pt x="1528838" y="382397"/>
                  </a:lnTo>
                  <a:lnTo>
                    <a:pt x="1528597" y="382206"/>
                  </a:lnTo>
                  <a:lnTo>
                    <a:pt x="1527746" y="381520"/>
                  </a:lnTo>
                  <a:lnTo>
                    <a:pt x="1526768" y="381419"/>
                  </a:lnTo>
                  <a:lnTo>
                    <a:pt x="1524812" y="382181"/>
                  </a:lnTo>
                  <a:lnTo>
                    <a:pt x="1524177" y="382930"/>
                  </a:lnTo>
                  <a:lnTo>
                    <a:pt x="1523911" y="385064"/>
                  </a:lnTo>
                  <a:lnTo>
                    <a:pt x="1524266" y="385902"/>
                  </a:lnTo>
                  <a:lnTo>
                    <a:pt x="1529219" y="390842"/>
                  </a:lnTo>
                  <a:lnTo>
                    <a:pt x="1533423" y="395058"/>
                  </a:lnTo>
                  <a:lnTo>
                    <a:pt x="1537804" y="399453"/>
                  </a:lnTo>
                  <a:lnTo>
                    <a:pt x="1538046" y="399580"/>
                  </a:lnTo>
                  <a:lnTo>
                    <a:pt x="1538325" y="399770"/>
                  </a:lnTo>
                  <a:lnTo>
                    <a:pt x="1536420" y="401662"/>
                  </a:lnTo>
                  <a:lnTo>
                    <a:pt x="1534680" y="403390"/>
                  </a:lnTo>
                  <a:lnTo>
                    <a:pt x="1532953" y="405117"/>
                  </a:lnTo>
                  <a:lnTo>
                    <a:pt x="1530248" y="407822"/>
                  </a:lnTo>
                  <a:lnTo>
                    <a:pt x="1527530" y="410527"/>
                  </a:lnTo>
                  <a:lnTo>
                    <a:pt x="1523619" y="414477"/>
                  </a:lnTo>
                  <a:lnTo>
                    <a:pt x="1523733" y="416407"/>
                  </a:lnTo>
                  <a:lnTo>
                    <a:pt x="1526247" y="418452"/>
                  </a:lnTo>
                  <a:lnTo>
                    <a:pt x="1527784" y="418325"/>
                  </a:lnTo>
                  <a:lnTo>
                    <a:pt x="1533232" y="412902"/>
                  </a:lnTo>
                  <a:lnTo>
                    <a:pt x="1537487" y="408647"/>
                  </a:lnTo>
                  <a:lnTo>
                    <a:pt x="1541741" y="404406"/>
                  </a:lnTo>
                  <a:lnTo>
                    <a:pt x="1541907" y="404241"/>
                  </a:lnTo>
                  <a:lnTo>
                    <a:pt x="1542084" y="404075"/>
                  </a:lnTo>
                  <a:lnTo>
                    <a:pt x="1542326" y="403847"/>
                  </a:lnTo>
                  <a:lnTo>
                    <a:pt x="1542503" y="404063"/>
                  </a:lnTo>
                  <a:lnTo>
                    <a:pt x="1542643" y="404266"/>
                  </a:lnTo>
                  <a:lnTo>
                    <a:pt x="1542808" y="404431"/>
                  </a:lnTo>
                  <a:lnTo>
                    <a:pt x="1546948" y="408584"/>
                  </a:lnTo>
                  <a:lnTo>
                    <a:pt x="1551089" y="412737"/>
                  </a:lnTo>
                  <a:lnTo>
                    <a:pt x="1555229" y="416890"/>
                  </a:lnTo>
                  <a:lnTo>
                    <a:pt x="1555483" y="417144"/>
                  </a:lnTo>
                  <a:lnTo>
                    <a:pt x="1555762" y="417398"/>
                  </a:lnTo>
                  <a:lnTo>
                    <a:pt x="1556067" y="417614"/>
                  </a:lnTo>
                  <a:lnTo>
                    <a:pt x="1556931" y="418198"/>
                  </a:lnTo>
                  <a:lnTo>
                    <a:pt x="1557870" y="418312"/>
                  </a:lnTo>
                  <a:lnTo>
                    <a:pt x="1559788" y="417372"/>
                  </a:lnTo>
                  <a:lnTo>
                    <a:pt x="1560347" y="416610"/>
                  </a:lnTo>
                  <a:lnTo>
                    <a:pt x="1560449" y="415518"/>
                  </a:lnTo>
                  <a:lnTo>
                    <a:pt x="1560550" y="414426"/>
                  </a:lnTo>
                  <a:lnTo>
                    <a:pt x="1560055" y="413613"/>
                  </a:lnTo>
                  <a:lnTo>
                    <a:pt x="1555153" y="408724"/>
                  </a:lnTo>
                  <a:lnTo>
                    <a:pt x="1550987" y="404558"/>
                  </a:lnTo>
                  <a:lnTo>
                    <a:pt x="1546821" y="400405"/>
                  </a:lnTo>
                  <a:lnTo>
                    <a:pt x="1546656" y="400240"/>
                  </a:lnTo>
                  <a:lnTo>
                    <a:pt x="1546440" y="400126"/>
                  </a:lnTo>
                  <a:lnTo>
                    <a:pt x="1546250" y="399986"/>
                  </a:lnTo>
                  <a:lnTo>
                    <a:pt x="1546212" y="399796"/>
                  </a:lnTo>
                  <a:lnTo>
                    <a:pt x="1546402" y="399580"/>
                  </a:lnTo>
                  <a:lnTo>
                    <a:pt x="1546644" y="399491"/>
                  </a:lnTo>
                  <a:lnTo>
                    <a:pt x="1546809" y="399326"/>
                  </a:lnTo>
                  <a:lnTo>
                    <a:pt x="1560639" y="385191"/>
                  </a:lnTo>
                  <a:lnTo>
                    <a:pt x="1560753" y="384162"/>
                  </a:lnTo>
                  <a:close/>
                </a:path>
                <a:path w="8163559" h="1562735">
                  <a:moveTo>
                    <a:pt x="2068626" y="1528419"/>
                  </a:moveTo>
                  <a:lnTo>
                    <a:pt x="2067433" y="1526260"/>
                  </a:lnTo>
                  <a:lnTo>
                    <a:pt x="2066505" y="1525816"/>
                  </a:lnTo>
                  <a:lnTo>
                    <a:pt x="2064435" y="1525930"/>
                  </a:lnTo>
                  <a:lnTo>
                    <a:pt x="2063838" y="1526362"/>
                  </a:lnTo>
                  <a:lnTo>
                    <a:pt x="2063267" y="1526933"/>
                  </a:lnTo>
                  <a:lnTo>
                    <a:pt x="2059063" y="1531137"/>
                  </a:lnTo>
                  <a:lnTo>
                    <a:pt x="2054860" y="1535341"/>
                  </a:lnTo>
                  <a:lnTo>
                    <a:pt x="2050643" y="1539544"/>
                  </a:lnTo>
                  <a:lnTo>
                    <a:pt x="2050478" y="1539709"/>
                  </a:lnTo>
                  <a:lnTo>
                    <a:pt x="2050313" y="1539862"/>
                  </a:lnTo>
                  <a:lnTo>
                    <a:pt x="2050034" y="1540129"/>
                  </a:lnTo>
                  <a:lnTo>
                    <a:pt x="2049843" y="1539887"/>
                  </a:lnTo>
                  <a:lnTo>
                    <a:pt x="2049716" y="1539659"/>
                  </a:lnTo>
                  <a:lnTo>
                    <a:pt x="2045398" y="1535341"/>
                  </a:lnTo>
                  <a:lnTo>
                    <a:pt x="2037130" y="1527098"/>
                  </a:lnTo>
                  <a:lnTo>
                    <a:pt x="2036914" y="1526882"/>
                  </a:lnTo>
                  <a:lnTo>
                    <a:pt x="2036711" y="1526654"/>
                  </a:lnTo>
                  <a:lnTo>
                    <a:pt x="2036470" y="1526463"/>
                  </a:lnTo>
                  <a:lnTo>
                    <a:pt x="2035619" y="1525778"/>
                  </a:lnTo>
                  <a:lnTo>
                    <a:pt x="2031784" y="1529334"/>
                  </a:lnTo>
                  <a:lnTo>
                    <a:pt x="2032139" y="1530159"/>
                  </a:lnTo>
                  <a:lnTo>
                    <a:pt x="2032889" y="1530908"/>
                  </a:lnTo>
                  <a:lnTo>
                    <a:pt x="2037092" y="1535099"/>
                  </a:lnTo>
                  <a:lnTo>
                    <a:pt x="2041296" y="1539328"/>
                  </a:lnTo>
                  <a:lnTo>
                    <a:pt x="2045677" y="1543710"/>
                  </a:lnTo>
                  <a:lnTo>
                    <a:pt x="2045919" y="1543837"/>
                  </a:lnTo>
                  <a:lnTo>
                    <a:pt x="2046198" y="1544040"/>
                  </a:lnTo>
                  <a:lnTo>
                    <a:pt x="2044293" y="1545932"/>
                  </a:lnTo>
                  <a:lnTo>
                    <a:pt x="2042553" y="1547647"/>
                  </a:lnTo>
                  <a:lnTo>
                    <a:pt x="2040826" y="1549374"/>
                  </a:lnTo>
                  <a:lnTo>
                    <a:pt x="2038121" y="1552079"/>
                  </a:lnTo>
                  <a:lnTo>
                    <a:pt x="2035403" y="1554784"/>
                  </a:lnTo>
                  <a:lnTo>
                    <a:pt x="2032711" y="1557502"/>
                  </a:lnTo>
                  <a:lnTo>
                    <a:pt x="2031492" y="1558734"/>
                  </a:lnTo>
                  <a:lnTo>
                    <a:pt x="2031606" y="1560677"/>
                  </a:lnTo>
                  <a:lnTo>
                    <a:pt x="2034120" y="1562709"/>
                  </a:lnTo>
                  <a:lnTo>
                    <a:pt x="2035657" y="1562595"/>
                  </a:lnTo>
                  <a:lnTo>
                    <a:pt x="2041105" y="1557159"/>
                  </a:lnTo>
                  <a:lnTo>
                    <a:pt x="2045360" y="1552917"/>
                  </a:lnTo>
                  <a:lnTo>
                    <a:pt x="2049614" y="1548663"/>
                  </a:lnTo>
                  <a:lnTo>
                    <a:pt x="2049780" y="1548498"/>
                  </a:lnTo>
                  <a:lnTo>
                    <a:pt x="2049957" y="1548345"/>
                  </a:lnTo>
                  <a:lnTo>
                    <a:pt x="2050199" y="1548104"/>
                  </a:lnTo>
                  <a:lnTo>
                    <a:pt x="2050376" y="1548333"/>
                  </a:lnTo>
                  <a:lnTo>
                    <a:pt x="2050516" y="1548523"/>
                  </a:lnTo>
                  <a:lnTo>
                    <a:pt x="2050681" y="1548701"/>
                  </a:lnTo>
                  <a:lnTo>
                    <a:pt x="2054821" y="1552854"/>
                  </a:lnTo>
                  <a:lnTo>
                    <a:pt x="2058962" y="1557007"/>
                  </a:lnTo>
                  <a:lnTo>
                    <a:pt x="2063102" y="1561160"/>
                  </a:lnTo>
                  <a:lnTo>
                    <a:pt x="2063356" y="1561414"/>
                  </a:lnTo>
                  <a:lnTo>
                    <a:pt x="2063635" y="1561668"/>
                  </a:lnTo>
                  <a:lnTo>
                    <a:pt x="2063940" y="1561871"/>
                  </a:lnTo>
                  <a:lnTo>
                    <a:pt x="2064804" y="1562468"/>
                  </a:lnTo>
                  <a:lnTo>
                    <a:pt x="2065743" y="1562569"/>
                  </a:lnTo>
                  <a:lnTo>
                    <a:pt x="2067661" y="1561642"/>
                  </a:lnTo>
                  <a:lnTo>
                    <a:pt x="2068220" y="1560868"/>
                  </a:lnTo>
                  <a:lnTo>
                    <a:pt x="2068322" y="1559775"/>
                  </a:lnTo>
                  <a:lnTo>
                    <a:pt x="2068423" y="1558683"/>
                  </a:lnTo>
                  <a:lnTo>
                    <a:pt x="2067928" y="1557883"/>
                  </a:lnTo>
                  <a:lnTo>
                    <a:pt x="2063026" y="1552994"/>
                  </a:lnTo>
                  <a:lnTo>
                    <a:pt x="2058860" y="1548828"/>
                  </a:lnTo>
                  <a:lnTo>
                    <a:pt x="2054694" y="1544662"/>
                  </a:lnTo>
                  <a:lnTo>
                    <a:pt x="2054529" y="1544497"/>
                  </a:lnTo>
                  <a:lnTo>
                    <a:pt x="2054313" y="1544383"/>
                  </a:lnTo>
                  <a:lnTo>
                    <a:pt x="2054123" y="1544243"/>
                  </a:lnTo>
                  <a:lnTo>
                    <a:pt x="2054085" y="1544066"/>
                  </a:lnTo>
                  <a:lnTo>
                    <a:pt x="2054275" y="1543850"/>
                  </a:lnTo>
                  <a:lnTo>
                    <a:pt x="2054517" y="1543748"/>
                  </a:lnTo>
                  <a:lnTo>
                    <a:pt x="2054682" y="1543583"/>
                  </a:lnTo>
                  <a:lnTo>
                    <a:pt x="2058847" y="1539430"/>
                  </a:lnTo>
                  <a:lnTo>
                    <a:pt x="2063013" y="1535264"/>
                  </a:lnTo>
                  <a:lnTo>
                    <a:pt x="2067382" y="1530896"/>
                  </a:lnTo>
                  <a:lnTo>
                    <a:pt x="2067585" y="1530667"/>
                  </a:lnTo>
                  <a:lnTo>
                    <a:pt x="2067775" y="1530426"/>
                  </a:lnTo>
                  <a:lnTo>
                    <a:pt x="2068512" y="1529461"/>
                  </a:lnTo>
                  <a:lnTo>
                    <a:pt x="2068626" y="1528419"/>
                  </a:lnTo>
                  <a:close/>
                </a:path>
                <a:path w="8163559" h="1562735">
                  <a:moveTo>
                    <a:pt x="2068626" y="1147000"/>
                  </a:moveTo>
                  <a:lnTo>
                    <a:pt x="2067433" y="1144841"/>
                  </a:lnTo>
                  <a:lnTo>
                    <a:pt x="2066505" y="1144397"/>
                  </a:lnTo>
                  <a:lnTo>
                    <a:pt x="2065286" y="1144460"/>
                  </a:lnTo>
                  <a:lnTo>
                    <a:pt x="2064435" y="1144511"/>
                  </a:lnTo>
                  <a:lnTo>
                    <a:pt x="2063838" y="1144943"/>
                  </a:lnTo>
                  <a:lnTo>
                    <a:pt x="2063267" y="1145501"/>
                  </a:lnTo>
                  <a:lnTo>
                    <a:pt x="2059063" y="1149718"/>
                  </a:lnTo>
                  <a:lnTo>
                    <a:pt x="2054860" y="1153922"/>
                  </a:lnTo>
                  <a:lnTo>
                    <a:pt x="2050643" y="1158125"/>
                  </a:lnTo>
                  <a:lnTo>
                    <a:pt x="2050478" y="1158290"/>
                  </a:lnTo>
                  <a:lnTo>
                    <a:pt x="2050313" y="1158443"/>
                  </a:lnTo>
                  <a:lnTo>
                    <a:pt x="2050034" y="1158709"/>
                  </a:lnTo>
                  <a:lnTo>
                    <a:pt x="2049843" y="1158468"/>
                  </a:lnTo>
                  <a:lnTo>
                    <a:pt x="2049716" y="1158240"/>
                  </a:lnTo>
                  <a:lnTo>
                    <a:pt x="2045398" y="1153922"/>
                  </a:lnTo>
                  <a:lnTo>
                    <a:pt x="2037130" y="1145679"/>
                  </a:lnTo>
                  <a:lnTo>
                    <a:pt x="2036914" y="1145463"/>
                  </a:lnTo>
                  <a:lnTo>
                    <a:pt x="2036711" y="1145235"/>
                  </a:lnTo>
                  <a:lnTo>
                    <a:pt x="2036470" y="1145044"/>
                  </a:lnTo>
                  <a:lnTo>
                    <a:pt x="2035619" y="1144358"/>
                  </a:lnTo>
                  <a:lnTo>
                    <a:pt x="2034641" y="1144257"/>
                  </a:lnTo>
                  <a:lnTo>
                    <a:pt x="2033663" y="1144638"/>
                  </a:lnTo>
                  <a:lnTo>
                    <a:pt x="2032685" y="1145019"/>
                  </a:lnTo>
                  <a:lnTo>
                    <a:pt x="2032050" y="1145768"/>
                  </a:lnTo>
                  <a:lnTo>
                    <a:pt x="2031911" y="1146860"/>
                  </a:lnTo>
                  <a:lnTo>
                    <a:pt x="2031784" y="1147914"/>
                  </a:lnTo>
                  <a:lnTo>
                    <a:pt x="2032139" y="1148740"/>
                  </a:lnTo>
                  <a:lnTo>
                    <a:pt x="2037092" y="1153680"/>
                  </a:lnTo>
                  <a:lnTo>
                    <a:pt x="2041296" y="1157909"/>
                  </a:lnTo>
                  <a:lnTo>
                    <a:pt x="2045677" y="1162291"/>
                  </a:lnTo>
                  <a:lnTo>
                    <a:pt x="2045919" y="1162418"/>
                  </a:lnTo>
                  <a:lnTo>
                    <a:pt x="2046198" y="1162621"/>
                  </a:lnTo>
                  <a:lnTo>
                    <a:pt x="2044293" y="1164513"/>
                  </a:lnTo>
                  <a:lnTo>
                    <a:pt x="2042553" y="1166228"/>
                  </a:lnTo>
                  <a:lnTo>
                    <a:pt x="2040826" y="1167955"/>
                  </a:lnTo>
                  <a:lnTo>
                    <a:pt x="2038121" y="1170660"/>
                  </a:lnTo>
                  <a:lnTo>
                    <a:pt x="2035403" y="1173365"/>
                  </a:lnTo>
                  <a:lnTo>
                    <a:pt x="2032711" y="1176083"/>
                  </a:lnTo>
                  <a:lnTo>
                    <a:pt x="2031492" y="1177315"/>
                  </a:lnTo>
                  <a:lnTo>
                    <a:pt x="2031606" y="1179245"/>
                  </a:lnTo>
                  <a:lnTo>
                    <a:pt x="2034120" y="1181290"/>
                  </a:lnTo>
                  <a:lnTo>
                    <a:pt x="2035657" y="1181163"/>
                  </a:lnTo>
                  <a:lnTo>
                    <a:pt x="2036838" y="1179995"/>
                  </a:lnTo>
                  <a:lnTo>
                    <a:pt x="2041105" y="1175740"/>
                  </a:lnTo>
                  <a:lnTo>
                    <a:pt x="2045360" y="1171486"/>
                  </a:lnTo>
                  <a:lnTo>
                    <a:pt x="2049614" y="1167244"/>
                  </a:lnTo>
                  <a:lnTo>
                    <a:pt x="2049780" y="1167079"/>
                  </a:lnTo>
                  <a:lnTo>
                    <a:pt x="2049957" y="1166914"/>
                  </a:lnTo>
                  <a:lnTo>
                    <a:pt x="2050199" y="1166685"/>
                  </a:lnTo>
                  <a:lnTo>
                    <a:pt x="2050376" y="1166914"/>
                  </a:lnTo>
                  <a:lnTo>
                    <a:pt x="2050516" y="1167104"/>
                  </a:lnTo>
                  <a:lnTo>
                    <a:pt x="2054821" y="1171435"/>
                  </a:lnTo>
                  <a:lnTo>
                    <a:pt x="2058962" y="1175588"/>
                  </a:lnTo>
                  <a:lnTo>
                    <a:pt x="2063102" y="1179728"/>
                  </a:lnTo>
                  <a:lnTo>
                    <a:pt x="2063356" y="1179995"/>
                  </a:lnTo>
                  <a:lnTo>
                    <a:pt x="2063635" y="1180249"/>
                  </a:lnTo>
                  <a:lnTo>
                    <a:pt x="2063940" y="1180452"/>
                  </a:lnTo>
                  <a:lnTo>
                    <a:pt x="2064804" y="1181049"/>
                  </a:lnTo>
                  <a:lnTo>
                    <a:pt x="2065743" y="1181150"/>
                  </a:lnTo>
                  <a:lnTo>
                    <a:pt x="2067661" y="1180223"/>
                  </a:lnTo>
                  <a:lnTo>
                    <a:pt x="2068220" y="1179449"/>
                  </a:lnTo>
                  <a:lnTo>
                    <a:pt x="2068322" y="1178356"/>
                  </a:lnTo>
                  <a:lnTo>
                    <a:pt x="2068423" y="1177264"/>
                  </a:lnTo>
                  <a:lnTo>
                    <a:pt x="2067928" y="1176451"/>
                  </a:lnTo>
                  <a:lnTo>
                    <a:pt x="2063026" y="1171562"/>
                  </a:lnTo>
                  <a:lnTo>
                    <a:pt x="2058860" y="1167396"/>
                  </a:lnTo>
                  <a:lnTo>
                    <a:pt x="2054694" y="1163243"/>
                  </a:lnTo>
                  <a:lnTo>
                    <a:pt x="2054529" y="1163078"/>
                  </a:lnTo>
                  <a:lnTo>
                    <a:pt x="2054313" y="1162964"/>
                  </a:lnTo>
                  <a:lnTo>
                    <a:pt x="2054123" y="1162824"/>
                  </a:lnTo>
                  <a:lnTo>
                    <a:pt x="2054085" y="1162646"/>
                  </a:lnTo>
                  <a:lnTo>
                    <a:pt x="2054275" y="1162418"/>
                  </a:lnTo>
                  <a:lnTo>
                    <a:pt x="2054517" y="1162329"/>
                  </a:lnTo>
                  <a:lnTo>
                    <a:pt x="2054682" y="1162164"/>
                  </a:lnTo>
                  <a:lnTo>
                    <a:pt x="2058847" y="1158011"/>
                  </a:lnTo>
                  <a:lnTo>
                    <a:pt x="2063013" y="1153845"/>
                  </a:lnTo>
                  <a:lnTo>
                    <a:pt x="2067166" y="1149680"/>
                  </a:lnTo>
                  <a:lnTo>
                    <a:pt x="2067382" y="1149477"/>
                  </a:lnTo>
                  <a:lnTo>
                    <a:pt x="2067585" y="1149248"/>
                  </a:lnTo>
                  <a:lnTo>
                    <a:pt x="2067775" y="1149007"/>
                  </a:lnTo>
                  <a:lnTo>
                    <a:pt x="2068512" y="1148041"/>
                  </a:lnTo>
                  <a:lnTo>
                    <a:pt x="2068626" y="1147000"/>
                  </a:lnTo>
                  <a:close/>
                </a:path>
                <a:path w="8163559" h="1562735">
                  <a:moveTo>
                    <a:pt x="2068626" y="765581"/>
                  </a:moveTo>
                  <a:lnTo>
                    <a:pt x="2067433" y="763422"/>
                  </a:lnTo>
                  <a:lnTo>
                    <a:pt x="2066505" y="762965"/>
                  </a:lnTo>
                  <a:lnTo>
                    <a:pt x="2064435" y="763079"/>
                  </a:lnTo>
                  <a:lnTo>
                    <a:pt x="2063838" y="763524"/>
                  </a:lnTo>
                  <a:lnTo>
                    <a:pt x="2063267" y="764082"/>
                  </a:lnTo>
                  <a:lnTo>
                    <a:pt x="2059063" y="768299"/>
                  </a:lnTo>
                  <a:lnTo>
                    <a:pt x="2054860" y="772502"/>
                  </a:lnTo>
                  <a:lnTo>
                    <a:pt x="2050643" y="776706"/>
                  </a:lnTo>
                  <a:lnTo>
                    <a:pt x="2050478" y="776871"/>
                  </a:lnTo>
                  <a:lnTo>
                    <a:pt x="2050313" y="777024"/>
                  </a:lnTo>
                  <a:lnTo>
                    <a:pt x="2050034" y="777290"/>
                  </a:lnTo>
                  <a:lnTo>
                    <a:pt x="2049843" y="777049"/>
                  </a:lnTo>
                  <a:lnTo>
                    <a:pt x="2049716" y="776808"/>
                  </a:lnTo>
                  <a:lnTo>
                    <a:pt x="2045398" y="772502"/>
                  </a:lnTo>
                  <a:lnTo>
                    <a:pt x="2036914" y="764044"/>
                  </a:lnTo>
                  <a:lnTo>
                    <a:pt x="2036711" y="763816"/>
                  </a:lnTo>
                  <a:lnTo>
                    <a:pt x="2036470" y="763625"/>
                  </a:lnTo>
                  <a:lnTo>
                    <a:pt x="2035619" y="762939"/>
                  </a:lnTo>
                  <a:lnTo>
                    <a:pt x="2034641" y="762838"/>
                  </a:lnTo>
                  <a:lnTo>
                    <a:pt x="2033663" y="763219"/>
                  </a:lnTo>
                  <a:lnTo>
                    <a:pt x="2032685" y="763600"/>
                  </a:lnTo>
                  <a:lnTo>
                    <a:pt x="2032050" y="764349"/>
                  </a:lnTo>
                  <a:lnTo>
                    <a:pt x="2031911" y="765441"/>
                  </a:lnTo>
                  <a:lnTo>
                    <a:pt x="2031784" y="766495"/>
                  </a:lnTo>
                  <a:lnTo>
                    <a:pt x="2032139" y="767321"/>
                  </a:lnTo>
                  <a:lnTo>
                    <a:pt x="2032889" y="768057"/>
                  </a:lnTo>
                  <a:lnTo>
                    <a:pt x="2037092" y="772261"/>
                  </a:lnTo>
                  <a:lnTo>
                    <a:pt x="2041296" y="776478"/>
                  </a:lnTo>
                  <a:lnTo>
                    <a:pt x="2045677" y="780872"/>
                  </a:lnTo>
                  <a:lnTo>
                    <a:pt x="2045919" y="780999"/>
                  </a:lnTo>
                  <a:lnTo>
                    <a:pt x="2046198" y="781189"/>
                  </a:lnTo>
                  <a:lnTo>
                    <a:pt x="2044293" y="783094"/>
                  </a:lnTo>
                  <a:lnTo>
                    <a:pt x="2042553" y="784809"/>
                  </a:lnTo>
                  <a:lnTo>
                    <a:pt x="2040826" y="786536"/>
                  </a:lnTo>
                  <a:lnTo>
                    <a:pt x="2038121" y="789241"/>
                  </a:lnTo>
                  <a:lnTo>
                    <a:pt x="2035403" y="791946"/>
                  </a:lnTo>
                  <a:lnTo>
                    <a:pt x="2032711" y="794664"/>
                  </a:lnTo>
                  <a:lnTo>
                    <a:pt x="2031492" y="795896"/>
                  </a:lnTo>
                  <a:lnTo>
                    <a:pt x="2031606" y="797826"/>
                  </a:lnTo>
                  <a:lnTo>
                    <a:pt x="2034120" y="799871"/>
                  </a:lnTo>
                  <a:lnTo>
                    <a:pt x="2035657" y="799744"/>
                  </a:lnTo>
                  <a:lnTo>
                    <a:pt x="2041105" y="794321"/>
                  </a:lnTo>
                  <a:lnTo>
                    <a:pt x="2045360" y="790067"/>
                  </a:lnTo>
                  <a:lnTo>
                    <a:pt x="2049614" y="785825"/>
                  </a:lnTo>
                  <a:lnTo>
                    <a:pt x="2049780" y="785660"/>
                  </a:lnTo>
                  <a:lnTo>
                    <a:pt x="2049957" y="785495"/>
                  </a:lnTo>
                  <a:lnTo>
                    <a:pt x="2050199" y="785266"/>
                  </a:lnTo>
                  <a:lnTo>
                    <a:pt x="2050376" y="785495"/>
                  </a:lnTo>
                  <a:lnTo>
                    <a:pt x="2050516" y="785685"/>
                  </a:lnTo>
                  <a:lnTo>
                    <a:pt x="2050681" y="785850"/>
                  </a:lnTo>
                  <a:lnTo>
                    <a:pt x="2054821" y="790003"/>
                  </a:lnTo>
                  <a:lnTo>
                    <a:pt x="2058962" y="794156"/>
                  </a:lnTo>
                  <a:lnTo>
                    <a:pt x="2063102" y="798309"/>
                  </a:lnTo>
                  <a:lnTo>
                    <a:pt x="2063356" y="798576"/>
                  </a:lnTo>
                  <a:lnTo>
                    <a:pt x="2063635" y="798830"/>
                  </a:lnTo>
                  <a:lnTo>
                    <a:pt x="2063940" y="799033"/>
                  </a:lnTo>
                  <a:lnTo>
                    <a:pt x="2064804" y="799617"/>
                  </a:lnTo>
                  <a:lnTo>
                    <a:pt x="2065743" y="799731"/>
                  </a:lnTo>
                  <a:lnTo>
                    <a:pt x="2067661" y="798791"/>
                  </a:lnTo>
                  <a:lnTo>
                    <a:pt x="2068220" y="798029"/>
                  </a:lnTo>
                  <a:lnTo>
                    <a:pt x="2068322" y="796937"/>
                  </a:lnTo>
                  <a:lnTo>
                    <a:pt x="2068423" y="795845"/>
                  </a:lnTo>
                  <a:lnTo>
                    <a:pt x="2067928" y="795032"/>
                  </a:lnTo>
                  <a:lnTo>
                    <a:pt x="2063026" y="790143"/>
                  </a:lnTo>
                  <a:lnTo>
                    <a:pt x="2058860" y="785977"/>
                  </a:lnTo>
                  <a:lnTo>
                    <a:pt x="2054529" y="781659"/>
                  </a:lnTo>
                  <a:lnTo>
                    <a:pt x="2054313" y="781545"/>
                  </a:lnTo>
                  <a:lnTo>
                    <a:pt x="2054123" y="781405"/>
                  </a:lnTo>
                  <a:lnTo>
                    <a:pt x="2054085" y="781215"/>
                  </a:lnTo>
                  <a:lnTo>
                    <a:pt x="2054275" y="780999"/>
                  </a:lnTo>
                  <a:lnTo>
                    <a:pt x="2054517" y="780910"/>
                  </a:lnTo>
                  <a:lnTo>
                    <a:pt x="2054682" y="780745"/>
                  </a:lnTo>
                  <a:lnTo>
                    <a:pt x="2068512" y="766622"/>
                  </a:lnTo>
                  <a:lnTo>
                    <a:pt x="2068626" y="765581"/>
                  </a:lnTo>
                  <a:close/>
                </a:path>
                <a:path w="8163559" h="1562735">
                  <a:moveTo>
                    <a:pt x="2068626" y="384162"/>
                  </a:moveTo>
                  <a:lnTo>
                    <a:pt x="2067433" y="382003"/>
                  </a:lnTo>
                  <a:lnTo>
                    <a:pt x="2066505" y="381546"/>
                  </a:lnTo>
                  <a:lnTo>
                    <a:pt x="2064435" y="381660"/>
                  </a:lnTo>
                  <a:lnTo>
                    <a:pt x="2063838" y="382104"/>
                  </a:lnTo>
                  <a:lnTo>
                    <a:pt x="2063267" y="382663"/>
                  </a:lnTo>
                  <a:lnTo>
                    <a:pt x="2059063" y="386880"/>
                  </a:lnTo>
                  <a:lnTo>
                    <a:pt x="2054860" y="391083"/>
                  </a:lnTo>
                  <a:lnTo>
                    <a:pt x="2050643" y="395287"/>
                  </a:lnTo>
                  <a:lnTo>
                    <a:pt x="2050478" y="395439"/>
                  </a:lnTo>
                  <a:lnTo>
                    <a:pt x="2050313" y="395592"/>
                  </a:lnTo>
                  <a:lnTo>
                    <a:pt x="2050034" y="395871"/>
                  </a:lnTo>
                  <a:lnTo>
                    <a:pt x="2049843" y="395630"/>
                  </a:lnTo>
                  <a:lnTo>
                    <a:pt x="2049716" y="395389"/>
                  </a:lnTo>
                  <a:lnTo>
                    <a:pt x="2045398" y="391083"/>
                  </a:lnTo>
                  <a:lnTo>
                    <a:pt x="2037130" y="382828"/>
                  </a:lnTo>
                  <a:lnTo>
                    <a:pt x="2036914" y="382612"/>
                  </a:lnTo>
                  <a:lnTo>
                    <a:pt x="2036711" y="382397"/>
                  </a:lnTo>
                  <a:lnTo>
                    <a:pt x="2036470" y="382206"/>
                  </a:lnTo>
                  <a:lnTo>
                    <a:pt x="2035619" y="381520"/>
                  </a:lnTo>
                  <a:lnTo>
                    <a:pt x="2034641" y="381419"/>
                  </a:lnTo>
                  <a:lnTo>
                    <a:pt x="2033663" y="381800"/>
                  </a:lnTo>
                  <a:lnTo>
                    <a:pt x="2032685" y="382181"/>
                  </a:lnTo>
                  <a:lnTo>
                    <a:pt x="2032050" y="382930"/>
                  </a:lnTo>
                  <a:lnTo>
                    <a:pt x="2031911" y="384022"/>
                  </a:lnTo>
                  <a:lnTo>
                    <a:pt x="2031784" y="385064"/>
                  </a:lnTo>
                  <a:lnTo>
                    <a:pt x="2032139" y="385902"/>
                  </a:lnTo>
                  <a:lnTo>
                    <a:pt x="2037092" y="390842"/>
                  </a:lnTo>
                  <a:lnTo>
                    <a:pt x="2041296" y="395058"/>
                  </a:lnTo>
                  <a:lnTo>
                    <a:pt x="2045677" y="399453"/>
                  </a:lnTo>
                  <a:lnTo>
                    <a:pt x="2045919" y="399580"/>
                  </a:lnTo>
                  <a:lnTo>
                    <a:pt x="2046198" y="399770"/>
                  </a:lnTo>
                  <a:lnTo>
                    <a:pt x="2044293" y="401662"/>
                  </a:lnTo>
                  <a:lnTo>
                    <a:pt x="2042553" y="403390"/>
                  </a:lnTo>
                  <a:lnTo>
                    <a:pt x="2040826" y="405117"/>
                  </a:lnTo>
                  <a:lnTo>
                    <a:pt x="2038121" y="407822"/>
                  </a:lnTo>
                  <a:lnTo>
                    <a:pt x="2035403" y="410527"/>
                  </a:lnTo>
                  <a:lnTo>
                    <a:pt x="2031492" y="414477"/>
                  </a:lnTo>
                  <a:lnTo>
                    <a:pt x="2031606" y="416407"/>
                  </a:lnTo>
                  <a:lnTo>
                    <a:pt x="2032927" y="417474"/>
                  </a:lnTo>
                  <a:lnTo>
                    <a:pt x="2034120" y="418452"/>
                  </a:lnTo>
                  <a:lnTo>
                    <a:pt x="2035657" y="418325"/>
                  </a:lnTo>
                  <a:lnTo>
                    <a:pt x="2041105" y="412902"/>
                  </a:lnTo>
                  <a:lnTo>
                    <a:pt x="2045360" y="408647"/>
                  </a:lnTo>
                  <a:lnTo>
                    <a:pt x="2049614" y="404406"/>
                  </a:lnTo>
                  <a:lnTo>
                    <a:pt x="2049780" y="404241"/>
                  </a:lnTo>
                  <a:lnTo>
                    <a:pt x="2049957" y="404075"/>
                  </a:lnTo>
                  <a:lnTo>
                    <a:pt x="2050199" y="403847"/>
                  </a:lnTo>
                  <a:lnTo>
                    <a:pt x="2050376" y="404063"/>
                  </a:lnTo>
                  <a:lnTo>
                    <a:pt x="2050516" y="404266"/>
                  </a:lnTo>
                  <a:lnTo>
                    <a:pt x="2050681" y="404431"/>
                  </a:lnTo>
                  <a:lnTo>
                    <a:pt x="2054821" y="408584"/>
                  </a:lnTo>
                  <a:lnTo>
                    <a:pt x="2058962" y="412737"/>
                  </a:lnTo>
                  <a:lnTo>
                    <a:pt x="2063102" y="416890"/>
                  </a:lnTo>
                  <a:lnTo>
                    <a:pt x="2063356" y="417144"/>
                  </a:lnTo>
                  <a:lnTo>
                    <a:pt x="2063635" y="417398"/>
                  </a:lnTo>
                  <a:lnTo>
                    <a:pt x="2063940" y="417614"/>
                  </a:lnTo>
                  <a:lnTo>
                    <a:pt x="2064804" y="418198"/>
                  </a:lnTo>
                  <a:lnTo>
                    <a:pt x="2065743" y="418312"/>
                  </a:lnTo>
                  <a:lnTo>
                    <a:pt x="2067661" y="417372"/>
                  </a:lnTo>
                  <a:lnTo>
                    <a:pt x="2068220" y="416610"/>
                  </a:lnTo>
                  <a:lnTo>
                    <a:pt x="2068322" y="415518"/>
                  </a:lnTo>
                  <a:lnTo>
                    <a:pt x="2068423" y="414426"/>
                  </a:lnTo>
                  <a:lnTo>
                    <a:pt x="2067928" y="413613"/>
                  </a:lnTo>
                  <a:lnTo>
                    <a:pt x="2063026" y="408724"/>
                  </a:lnTo>
                  <a:lnTo>
                    <a:pt x="2058860" y="404558"/>
                  </a:lnTo>
                  <a:lnTo>
                    <a:pt x="2054529" y="400240"/>
                  </a:lnTo>
                  <a:lnTo>
                    <a:pt x="2054313" y="400126"/>
                  </a:lnTo>
                  <a:lnTo>
                    <a:pt x="2054123" y="399986"/>
                  </a:lnTo>
                  <a:lnTo>
                    <a:pt x="2054085" y="399796"/>
                  </a:lnTo>
                  <a:lnTo>
                    <a:pt x="2054275" y="399580"/>
                  </a:lnTo>
                  <a:lnTo>
                    <a:pt x="2054517" y="399491"/>
                  </a:lnTo>
                  <a:lnTo>
                    <a:pt x="2054682" y="399326"/>
                  </a:lnTo>
                  <a:lnTo>
                    <a:pt x="2068512" y="385191"/>
                  </a:lnTo>
                  <a:lnTo>
                    <a:pt x="2068626" y="384162"/>
                  </a:lnTo>
                  <a:close/>
                </a:path>
                <a:path w="8163559" h="1562735">
                  <a:moveTo>
                    <a:pt x="2576499" y="1528419"/>
                  </a:moveTo>
                  <a:lnTo>
                    <a:pt x="2575306" y="1526260"/>
                  </a:lnTo>
                  <a:lnTo>
                    <a:pt x="2574379" y="1525816"/>
                  </a:lnTo>
                  <a:lnTo>
                    <a:pt x="2572308" y="1525930"/>
                  </a:lnTo>
                  <a:lnTo>
                    <a:pt x="2571712" y="1526362"/>
                  </a:lnTo>
                  <a:lnTo>
                    <a:pt x="2571140" y="1526933"/>
                  </a:lnTo>
                  <a:lnTo>
                    <a:pt x="2566936" y="1531137"/>
                  </a:lnTo>
                  <a:lnTo>
                    <a:pt x="2562733" y="1535341"/>
                  </a:lnTo>
                  <a:lnTo>
                    <a:pt x="2558516" y="1539544"/>
                  </a:lnTo>
                  <a:lnTo>
                    <a:pt x="2558351" y="1539709"/>
                  </a:lnTo>
                  <a:lnTo>
                    <a:pt x="2558186" y="1539862"/>
                  </a:lnTo>
                  <a:lnTo>
                    <a:pt x="2557907" y="1540129"/>
                  </a:lnTo>
                  <a:lnTo>
                    <a:pt x="2557716" y="1539887"/>
                  </a:lnTo>
                  <a:lnTo>
                    <a:pt x="2557589" y="1539659"/>
                  </a:lnTo>
                  <a:lnTo>
                    <a:pt x="2553271" y="1535341"/>
                  </a:lnTo>
                  <a:lnTo>
                    <a:pt x="2545003" y="1527098"/>
                  </a:lnTo>
                  <a:lnTo>
                    <a:pt x="2544788" y="1526882"/>
                  </a:lnTo>
                  <a:lnTo>
                    <a:pt x="2544584" y="1526654"/>
                  </a:lnTo>
                  <a:lnTo>
                    <a:pt x="2544343" y="1526463"/>
                  </a:lnTo>
                  <a:lnTo>
                    <a:pt x="2543492" y="1525778"/>
                  </a:lnTo>
                  <a:lnTo>
                    <a:pt x="2539657" y="1529334"/>
                  </a:lnTo>
                  <a:lnTo>
                    <a:pt x="2540012" y="1530159"/>
                  </a:lnTo>
                  <a:lnTo>
                    <a:pt x="2540762" y="1530908"/>
                  </a:lnTo>
                  <a:lnTo>
                    <a:pt x="2544965" y="1535099"/>
                  </a:lnTo>
                  <a:lnTo>
                    <a:pt x="2549169" y="1539328"/>
                  </a:lnTo>
                  <a:lnTo>
                    <a:pt x="2553551" y="1543710"/>
                  </a:lnTo>
                  <a:lnTo>
                    <a:pt x="2553792" y="1543837"/>
                  </a:lnTo>
                  <a:lnTo>
                    <a:pt x="2554084" y="1544040"/>
                  </a:lnTo>
                  <a:lnTo>
                    <a:pt x="2552166" y="1545932"/>
                  </a:lnTo>
                  <a:lnTo>
                    <a:pt x="2550426" y="1547647"/>
                  </a:lnTo>
                  <a:lnTo>
                    <a:pt x="2548699" y="1549374"/>
                  </a:lnTo>
                  <a:lnTo>
                    <a:pt x="2545994" y="1552079"/>
                  </a:lnTo>
                  <a:lnTo>
                    <a:pt x="2543276" y="1554784"/>
                  </a:lnTo>
                  <a:lnTo>
                    <a:pt x="2539365" y="1558734"/>
                  </a:lnTo>
                  <a:lnTo>
                    <a:pt x="2539479" y="1560677"/>
                  </a:lnTo>
                  <a:lnTo>
                    <a:pt x="2540800" y="1561744"/>
                  </a:lnTo>
                  <a:lnTo>
                    <a:pt x="2541994" y="1562709"/>
                  </a:lnTo>
                  <a:lnTo>
                    <a:pt x="2543530" y="1562595"/>
                  </a:lnTo>
                  <a:lnTo>
                    <a:pt x="2548979" y="1557159"/>
                  </a:lnTo>
                  <a:lnTo>
                    <a:pt x="2553233" y="1552917"/>
                  </a:lnTo>
                  <a:lnTo>
                    <a:pt x="2557488" y="1548663"/>
                  </a:lnTo>
                  <a:lnTo>
                    <a:pt x="2557653" y="1548498"/>
                  </a:lnTo>
                  <a:lnTo>
                    <a:pt x="2557830" y="1548345"/>
                  </a:lnTo>
                  <a:lnTo>
                    <a:pt x="2558072" y="1548104"/>
                  </a:lnTo>
                  <a:lnTo>
                    <a:pt x="2558250" y="1548333"/>
                  </a:lnTo>
                  <a:lnTo>
                    <a:pt x="2558389" y="1548523"/>
                  </a:lnTo>
                  <a:lnTo>
                    <a:pt x="2558554" y="1548701"/>
                  </a:lnTo>
                  <a:lnTo>
                    <a:pt x="2562695" y="1552854"/>
                  </a:lnTo>
                  <a:lnTo>
                    <a:pt x="2566835" y="1557007"/>
                  </a:lnTo>
                  <a:lnTo>
                    <a:pt x="2571229" y="1561414"/>
                  </a:lnTo>
                  <a:lnTo>
                    <a:pt x="2571508" y="1561668"/>
                  </a:lnTo>
                  <a:lnTo>
                    <a:pt x="2571813" y="1561871"/>
                  </a:lnTo>
                  <a:lnTo>
                    <a:pt x="2572677" y="1562468"/>
                  </a:lnTo>
                  <a:lnTo>
                    <a:pt x="2573617" y="1562569"/>
                  </a:lnTo>
                  <a:lnTo>
                    <a:pt x="2575534" y="1561642"/>
                  </a:lnTo>
                  <a:lnTo>
                    <a:pt x="2576093" y="1560868"/>
                  </a:lnTo>
                  <a:lnTo>
                    <a:pt x="2576195" y="1559775"/>
                  </a:lnTo>
                  <a:lnTo>
                    <a:pt x="2576296" y="1558683"/>
                  </a:lnTo>
                  <a:lnTo>
                    <a:pt x="2575801" y="1557883"/>
                  </a:lnTo>
                  <a:lnTo>
                    <a:pt x="2570899" y="1552994"/>
                  </a:lnTo>
                  <a:lnTo>
                    <a:pt x="2566733" y="1548828"/>
                  </a:lnTo>
                  <a:lnTo>
                    <a:pt x="2562568" y="1544662"/>
                  </a:lnTo>
                  <a:lnTo>
                    <a:pt x="2562402" y="1544497"/>
                  </a:lnTo>
                  <a:lnTo>
                    <a:pt x="2562187" y="1544383"/>
                  </a:lnTo>
                  <a:lnTo>
                    <a:pt x="2561996" y="1544243"/>
                  </a:lnTo>
                  <a:lnTo>
                    <a:pt x="2561958" y="1544066"/>
                  </a:lnTo>
                  <a:lnTo>
                    <a:pt x="2562148" y="1543850"/>
                  </a:lnTo>
                  <a:lnTo>
                    <a:pt x="2562390" y="1543748"/>
                  </a:lnTo>
                  <a:lnTo>
                    <a:pt x="2562555" y="1543583"/>
                  </a:lnTo>
                  <a:lnTo>
                    <a:pt x="2566720" y="1539430"/>
                  </a:lnTo>
                  <a:lnTo>
                    <a:pt x="2570886" y="1535264"/>
                  </a:lnTo>
                  <a:lnTo>
                    <a:pt x="2575255" y="1530896"/>
                  </a:lnTo>
                  <a:lnTo>
                    <a:pt x="2575458" y="1530667"/>
                  </a:lnTo>
                  <a:lnTo>
                    <a:pt x="2575649" y="1530426"/>
                  </a:lnTo>
                  <a:lnTo>
                    <a:pt x="2576385" y="1529461"/>
                  </a:lnTo>
                  <a:lnTo>
                    <a:pt x="2576499" y="1528419"/>
                  </a:lnTo>
                  <a:close/>
                </a:path>
                <a:path w="8163559" h="1562735">
                  <a:moveTo>
                    <a:pt x="2576499" y="1147000"/>
                  </a:moveTo>
                  <a:lnTo>
                    <a:pt x="2575306" y="1144841"/>
                  </a:lnTo>
                  <a:lnTo>
                    <a:pt x="2574379" y="1144397"/>
                  </a:lnTo>
                  <a:lnTo>
                    <a:pt x="2573159" y="1144460"/>
                  </a:lnTo>
                  <a:lnTo>
                    <a:pt x="2572308" y="1144511"/>
                  </a:lnTo>
                  <a:lnTo>
                    <a:pt x="2571712" y="1144943"/>
                  </a:lnTo>
                  <a:lnTo>
                    <a:pt x="2571140" y="1145501"/>
                  </a:lnTo>
                  <a:lnTo>
                    <a:pt x="2566936" y="1149718"/>
                  </a:lnTo>
                  <a:lnTo>
                    <a:pt x="2562733" y="1153922"/>
                  </a:lnTo>
                  <a:lnTo>
                    <a:pt x="2558516" y="1158125"/>
                  </a:lnTo>
                  <a:lnTo>
                    <a:pt x="2558351" y="1158290"/>
                  </a:lnTo>
                  <a:lnTo>
                    <a:pt x="2558186" y="1158443"/>
                  </a:lnTo>
                  <a:lnTo>
                    <a:pt x="2557907" y="1158709"/>
                  </a:lnTo>
                  <a:lnTo>
                    <a:pt x="2557716" y="1158468"/>
                  </a:lnTo>
                  <a:lnTo>
                    <a:pt x="2557589" y="1158240"/>
                  </a:lnTo>
                  <a:lnTo>
                    <a:pt x="2553271" y="1153922"/>
                  </a:lnTo>
                  <a:lnTo>
                    <a:pt x="2545003" y="1145679"/>
                  </a:lnTo>
                  <a:lnTo>
                    <a:pt x="2544788" y="1145463"/>
                  </a:lnTo>
                  <a:lnTo>
                    <a:pt x="2544584" y="1145235"/>
                  </a:lnTo>
                  <a:lnTo>
                    <a:pt x="2544343" y="1145044"/>
                  </a:lnTo>
                  <a:lnTo>
                    <a:pt x="2543492" y="1144358"/>
                  </a:lnTo>
                  <a:lnTo>
                    <a:pt x="2542514" y="1144257"/>
                  </a:lnTo>
                  <a:lnTo>
                    <a:pt x="2541536" y="1144638"/>
                  </a:lnTo>
                  <a:lnTo>
                    <a:pt x="2540558" y="1145019"/>
                  </a:lnTo>
                  <a:lnTo>
                    <a:pt x="2539923" y="1145768"/>
                  </a:lnTo>
                  <a:lnTo>
                    <a:pt x="2539784" y="1146860"/>
                  </a:lnTo>
                  <a:lnTo>
                    <a:pt x="2539657" y="1147914"/>
                  </a:lnTo>
                  <a:lnTo>
                    <a:pt x="2540012" y="1148740"/>
                  </a:lnTo>
                  <a:lnTo>
                    <a:pt x="2544965" y="1153680"/>
                  </a:lnTo>
                  <a:lnTo>
                    <a:pt x="2549169" y="1157909"/>
                  </a:lnTo>
                  <a:lnTo>
                    <a:pt x="2553551" y="1162291"/>
                  </a:lnTo>
                  <a:lnTo>
                    <a:pt x="2553792" y="1162418"/>
                  </a:lnTo>
                  <a:lnTo>
                    <a:pt x="2554084" y="1162621"/>
                  </a:lnTo>
                  <a:lnTo>
                    <a:pt x="2552166" y="1164513"/>
                  </a:lnTo>
                  <a:lnTo>
                    <a:pt x="2550426" y="1166228"/>
                  </a:lnTo>
                  <a:lnTo>
                    <a:pt x="2548699" y="1167955"/>
                  </a:lnTo>
                  <a:lnTo>
                    <a:pt x="2545994" y="1170660"/>
                  </a:lnTo>
                  <a:lnTo>
                    <a:pt x="2543276" y="1173365"/>
                  </a:lnTo>
                  <a:lnTo>
                    <a:pt x="2539365" y="1177315"/>
                  </a:lnTo>
                  <a:lnTo>
                    <a:pt x="2539479" y="1179245"/>
                  </a:lnTo>
                  <a:lnTo>
                    <a:pt x="2541994" y="1181290"/>
                  </a:lnTo>
                  <a:lnTo>
                    <a:pt x="2543530" y="1181163"/>
                  </a:lnTo>
                  <a:lnTo>
                    <a:pt x="2544711" y="1179995"/>
                  </a:lnTo>
                  <a:lnTo>
                    <a:pt x="2548979" y="1175740"/>
                  </a:lnTo>
                  <a:lnTo>
                    <a:pt x="2553233" y="1171486"/>
                  </a:lnTo>
                  <a:lnTo>
                    <a:pt x="2557488" y="1167244"/>
                  </a:lnTo>
                  <a:lnTo>
                    <a:pt x="2557653" y="1167079"/>
                  </a:lnTo>
                  <a:lnTo>
                    <a:pt x="2557830" y="1166914"/>
                  </a:lnTo>
                  <a:lnTo>
                    <a:pt x="2558072" y="1166685"/>
                  </a:lnTo>
                  <a:lnTo>
                    <a:pt x="2558250" y="1166914"/>
                  </a:lnTo>
                  <a:lnTo>
                    <a:pt x="2558389" y="1167104"/>
                  </a:lnTo>
                  <a:lnTo>
                    <a:pt x="2562695" y="1171435"/>
                  </a:lnTo>
                  <a:lnTo>
                    <a:pt x="2566835" y="1175588"/>
                  </a:lnTo>
                  <a:lnTo>
                    <a:pt x="2571229" y="1179995"/>
                  </a:lnTo>
                  <a:lnTo>
                    <a:pt x="2571508" y="1180249"/>
                  </a:lnTo>
                  <a:lnTo>
                    <a:pt x="2571813" y="1180452"/>
                  </a:lnTo>
                  <a:lnTo>
                    <a:pt x="2572677" y="1181049"/>
                  </a:lnTo>
                  <a:lnTo>
                    <a:pt x="2573617" y="1181150"/>
                  </a:lnTo>
                  <a:lnTo>
                    <a:pt x="2575534" y="1180223"/>
                  </a:lnTo>
                  <a:lnTo>
                    <a:pt x="2576093" y="1179449"/>
                  </a:lnTo>
                  <a:lnTo>
                    <a:pt x="2576195" y="1178356"/>
                  </a:lnTo>
                  <a:lnTo>
                    <a:pt x="2576296" y="1177264"/>
                  </a:lnTo>
                  <a:lnTo>
                    <a:pt x="2575801" y="1176451"/>
                  </a:lnTo>
                  <a:lnTo>
                    <a:pt x="2570899" y="1171562"/>
                  </a:lnTo>
                  <a:lnTo>
                    <a:pt x="2566733" y="1167396"/>
                  </a:lnTo>
                  <a:lnTo>
                    <a:pt x="2562568" y="1163243"/>
                  </a:lnTo>
                  <a:lnTo>
                    <a:pt x="2562402" y="1163078"/>
                  </a:lnTo>
                  <a:lnTo>
                    <a:pt x="2562187" y="1162964"/>
                  </a:lnTo>
                  <a:lnTo>
                    <a:pt x="2561996" y="1162824"/>
                  </a:lnTo>
                  <a:lnTo>
                    <a:pt x="2561958" y="1162646"/>
                  </a:lnTo>
                  <a:lnTo>
                    <a:pt x="2562148" y="1162418"/>
                  </a:lnTo>
                  <a:lnTo>
                    <a:pt x="2562390" y="1162329"/>
                  </a:lnTo>
                  <a:lnTo>
                    <a:pt x="2562555" y="1162164"/>
                  </a:lnTo>
                  <a:lnTo>
                    <a:pt x="2566720" y="1158011"/>
                  </a:lnTo>
                  <a:lnTo>
                    <a:pt x="2570886" y="1153845"/>
                  </a:lnTo>
                  <a:lnTo>
                    <a:pt x="2575255" y="1149477"/>
                  </a:lnTo>
                  <a:lnTo>
                    <a:pt x="2575458" y="1149248"/>
                  </a:lnTo>
                  <a:lnTo>
                    <a:pt x="2575649" y="1149007"/>
                  </a:lnTo>
                  <a:lnTo>
                    <a:pt x="2576385" y="1148041"/>
                  </a:lnTo>
                  <a:lnTo>
                    <a:pt x="2576499" y="1147000"/>
                  </a:lnTo>
                  <a:close/>
                </a:path>
                <a:path w="8163559" h="1562735">
                  <a:moveTo>
                    <a:pt x="2576499" y="765581"/>
                  </a:moveTo>
                  <a:lnTo>
                    <a:pt x="2575306" y="763422"/>
                  </a:lnTo>
                  <a:lnTo>
                    <a:pt x="2574379" y="762965"/>
                  </a:lnTo>
                  <a:lnTo>
                    <a:pt x="2572308" y="763079"/>
                  </a:lnTo>
                  <a:lnTo>
                    <a:pt x="2571712" y="763524"/>
                  </a:lnTo>
                  <a:lnTo>
                    <a:pt x="2571140" y="764082"/>
                  </a:lnTo>
                  <a:lnTo>
                    <a:pt x="2566936" y="768299"/>
                  </a:lnTo>
                  <a:lnTo>
                    <a:pt x="2562733" y="772502"/>
                  </a:lnTo>
                  <a:lnTo>
                    <a:pt x="2558516" y="776706"/>
                  </a:lnTo>
                  <a:lnTo>
                    <a:pt x="2558351" y="776871"/>
                  </a:lnTo>
                  <a:lnTo>
                    <a:pt x="2558186" y="777024"/>
                  </a:lnTo>
                  <a:lnTo>
                    <a:pt x="2557907" y="777290"/>
                  </a:lnTo>
                  <a:lnTo>
                    <a:pt x="2557716" y="777049"/>
                  </a:lnTo>
                  <a:lnTo>
                    <a:pt x="2557589" y="776808"/>
                  </a:lnTo>
                  <a:lnTo>
                    <a:pt x="2553271" y="772502"/>
                  </a:lnTo>
                  <a:lnTo>
                    <a:pt x="2544788" y="764044"/>
                  </a:lnTo>
                  <a:lnTo>
                    <a:pt x="2544584" y="763816"/>
                  </a:lnTo>
                  <a:lnTo>
                    <a:pt x="2544343" y="763625"/>
                  </a:lnTo>
                  <a:lnTo>
                    <a:pt x="2543492" y="762939"/>
                  </a:lnTo>
                  <a:lnTo>
                    <a:pt x="2542514" y="762838"/>
                  </a:lnTo>
                  <a:lnTo>
                    <a:pt x="2541536" y="763219"/>
                  </a:lnTo>
                  <a:lnTo>
                    <a:pt x="2540558" y="763600"/>
                  </a:lnTo>
                  <a:lnTo>
                    <a:pt x="2539923" y="764349"/>
                  </a:lnTo>
                  <a:lnTo>
                    <a:pt x="2539784" y="765441"/>
                  </a:lnTo>
                  <a:lnTo>
                    <a:pt x="2539657" y="766495"/>
                  </a:lnTo>
                  <a:lnTo>
                    <a:pt x="2540012" y="767321"/>
                  </a:lnTo>
                  <a:lnTo>
                    <a:pt x="2540762" y="768057"/>
                  </a:lnTo>
                  <a:lnTo>
                    <a:pt x="2544965" y="772261"/>
                  </a:lnTo>
                  <a:lnTo>
                    <a:pt x="2549169" y="776478"/>
                  </a:lnTo>
                  <a:lnTo>
                    <a:pt x="2553551" y="780872"/>
                  </a:lnTo>
                  <a:lnTo>
                    <a:pt x="2553792" y="780999"/>
                  </a:lnTo>
                  <a:lnTo>
                    <a:pt x="2554084" y="781189"/>
                  </a:lnTo>
                  <a:lnTo>
                    <a:pt x="2552166" y="783094"/>
                  </a:lnTo>
                  <a:lnTo>
                    <a:pt x="2550426" y="784809"/>
                  </a:lnTo>
                  <a:lnTo>
                    <a:pt x="2548699" y="786536"/>
                  </a:lnTo>
                  <a:lnTo>
                    <a:pt x="2545994" y="789241"/>
                  </a:lnTo>
                  <a:lnTo>
                    <a:pt x="2543276" y="791946"/>
                  </a:lnTo>
                  <a:lnTo>
                    <a:pt x="2539365" y="795896"/>
                  </a:lnTo>
                  <a:lnTo>
                    <a:pt x="2539479" y="797826"/>
                  </a:lnTo>
                  <a:lnTo>
                    <a:pt x="2541994" y="799871"/>
                  </a:lnTo>
                  <a:lnTo>
                    <a:pt x="2543530" y="799744"/>
                  </a:lnTo>
                  <a:lnTo>
                    <a:pt x="2548979" y="794321"/>
                  </a:lnTo>
                  <a:lnTo>
                    <a:pt x="2553233" y="790067"/>
                  </a:lnTo>
                  <a:lnTo>
                    <a:pt x="2557488" y="785825"/>
                  </a:lnTo>
                  <a:lnTo>
                    <a:pt x="2557653" y="785660"/>
                  </a:lnTo>
                  <a:lnTo>
                    <a:pt x="2557830" y="785495"/>
                  </a:lnTo>
                  <a:lnTo>
                    <a:pt x="2558072" y="785266"/>
                  </a:lnTo>
                  <a:lnTo>
                    <a:pt x="2558250" y="785495"/>
                  </a:lnTo>
                  <a:lnTo>
                    <a:pt x="2558389" y="785685"/>
                  </a:lnTo>
                  <a:lnTo>
                    <a:pt x="2558554" y="785850"/>
                  </a:lnTo>
                  <a:lnTo>
                    <a:pt x="2562695" y="790003"/>
                  </a:lnTo>
                  <a:lnTo>
                    <a:pt x="2566835" y="794156"/>
                  </a:lnTo>
                  <a:lnTo>
                    <a:pt x="2571229" y="798576"/>
                  </a:lnTo>
                  <a:lnTo>
                    <a:pt x="2571508" y="798830"/>
                  </a:lnTo>
                  <a:lnTo>
                    <a:pt x="2571813" y="799033"/>
                  </a:lnTo>
                  <a:lnTo>
                    <a:pt x="2572677" y="799617"/>
                  </a:lnTo>
                  <a:lnTo>
                    <a:pt x="2573617" y="799731"/>
                  </a:lnTo>
                  <a:lnTo>
                    <a:pt x="2574569" y="799261"/>
                  </a:lnTo>
                  <a:lnTo>
                    <a:pt x="2575534" y="798791"/>
                  </a:lnTo>
                  <a:lnTo>
                    <a:pt x="2576093" y="798029"/>
                  </a:lnTo>
                  <a:lnTo>
                    <a:pt x="2576195" y="796937"/>
                  </a:lnTo>
                  <a:lnTo>
                    <a:pt x="2576296" y="795845"/>
                  </a:lnTo>
                  <a:lnTo>
                    <a:pt x="2575801" y="795032"/>
                  </a:lnTo>
                  <a:lnTo>
                    <a:pt x="2570899" y="790143"/>
                  </a:lnTo>
                  <a:lnTo>
                    <a:pt x="2566733" y="785977"/>
                  </a:lnTo>
                  <a:lnTo>
                    <a:pt x="2562402" y="781659"/>
                  </a:lnTo>
                  <a:lnTo>
                    <a:pt x="2562187" y="781545"/>
                  </a:lnTo>
                  <a:lnTo>
                    <a:pt x="2561996" y="781405"/>
                  </a:lnTo>
                  <a:lnTo>
                    <a:pt x="2561958" y="781215"/>
                  </a:lnTo>
                  <a:lnTo>
                    <a:pt x="2562148" y="780999"/>
                  </a:lnTo>
                  <a:lnTo>
                    <a:pt x="2562390" y="780910"/>
                  </a:lnTo>
                  <a:lnTo>
                    <a:pt x="2562555" y="780745"/>
                  </a:lnTo>
                  <a:lnTo>
                    <a:pt x="2576385" y="766622"/>
                  </a:lnTo>
                  <a:lnTo>
                    <a:pt x="2576499" y="765581"/>
                  </a:lnTo>
                  <a:close/>
                </a:path>
                <a:path w="8163559" h="1562735">
                  <a:moveTo>
                    <a:pt x="2576499" y="384162"/>
                  </a:moveTo>
                  <a:lnTo>
                    <a:pt x="2575306" y="382003"/>
                  </a:lnTo>
                  <a:lnTo>
                    <a:pt x="2574379" y="381546"/>
                  </a:lnTo>
                  <a:lnTo>
                    <a:pt x="2572308" y="381660"/>
                  </a:lnTo>
                  <a:lnTo>
                    <a:pt x="2571712" y="382104"/>
                  </a:lnTo>
                  <a:lnTo>
                    <a:pt x="2571140" y="382663"/>
                  </a:lnTo>
                  <a:lnTo>
                    <a:pt x="2566936" y="386880"/>
                  </a:lnTo>
                  <a:lnTo>
                    <a:pt x="2562733" y="391083"/>
                  </a:lnTo>
                  <a:lnTo>
                    <a:pt x="2558516" y="395287"/>
                  </a:lnTo>
                  <a:lnTo>
                    <a:pt x="2558351" y="395439"/>
                  </a:lnTo>
                  <a:lnTo>
                    <a:pt x="2558186" y="395592"/>
                  </a:lnTo>
                  <a:lnTo>
                    <a:pt x="2557907" y="395871"/>
                  </a:lnTo>
                  <a:lnTo>
                    <a:pt x="2557716" y="395630"/>
                  </a:lnTo>
                  <a:lnTo>
                    <a:pt x="2557589" y="395389"/>
                  </a:lnTo>
                  <a:lnTo>
                    <a:pt x="2553271" y="391083"/>
                  </a:lnTo>
                  <a:lnTo>
                    <a:pt x="2545003" y="382828"/>
                  </a:lnTo>
                  <a:lnTo>
                    <a:pt x="2544788" y="382612"/>
                  </a:lnTo>
                  <a:lnTo>
                    <a:pt x="2544584" y="382397"/>
                  </a:lnTo>
                  <a:lnTo>
                    <a:pt x="2544343" y="382206"/>
                  </a:lnTo>
                  <a:lnTo>
                    <a:pt x="2543492" y="381520"/>
                  </a:lnTo>
                  <a:lnTo>
                    <a:pt x="2542514" y="381419"/>
                  </a:lnTo>
                  <a:lnTo>
                    <a:pt x="2541536" y="381800"/>
                  </a:lnTo>
                  <a:lnTo>
                    <a:pt x="2540558" y="382181"/>
                  </a:lnTo>
                  <a:lnTo>
                    <a:pt x="2539923" y="382930"/>
                  </a:lnTo>
                  <a:lnTo>
                    <a:pt x="2539784" y="384022"/>
                  </a:lnTo>
                  <a:lnTo>
                    <a:pt x="2539657" y="385064"/>
                  </a:lnTo>
                  <a:lnTo>
                    <a:pt x="2540012" y="385902"/>
                  </a:lnTo>
                  <a:lnTo>
                    <a:pt x="2544965" y="390842"/>
                  </a:lnTo>
                  <a:lnTo>
                    <a:pt x="2549169" y="395058"/>
                  </a:lnTo>
                  <a:lnTo>
                    <a:pt x="2553551" y="399453"/>
                  </a:lnTo>
                  <a:lnTo>
                    <a:pt x="2553792" y="399580"/>
                  </a:lnTo>
                  <a:lnTo>
                    <a:pt x="2554084" y="399770"/>
                  </a:lnTo>
                  <a:lnTo>
                    <a:pt x="2552166" y="401662"/>
                  </a:lnTo>
                  <a:lnTo>
                    <a:pt x="2550426" y="403390"/>
                  </a:lnTo>
                  <a:lnTo>
                    <a:pt x="2548699" y="405117"/>
                  </a:lnTo>
                  <a:lnTo>
                    <a:pt x="2545994" y="407822"/>
                  </a:lnTo>
                  <a:lnTo>
                    <a:pt x="2543276" y="410527"/>
                  </a:lnTo>
                  <a:lnTo>
                    <a:pt x="2539365" y="414477"/>
                  </a:lnTo>
                  <a:lnTo>
                    <a:pt x="2539479" y="416407"/>
                  </a:lnTo>
                  <a:lnTo>
                    <a:pt x="2540800" y="417474"/>
                  </a:lnTo>
                  <a:lnTo>
                    <a:pt x="2541994" y="418452"/>
                  </a:lnTo>
                  <a:lnTo>
                    <a:pt x="2543530" y="418325"/>
                  </a:lnTo>
                  <a:lnTo>
                    <a:pt x="2548979" y="412902"/>
                  </a:lnTo>
                  <a:lnTo>
                    <a:pt x="2553233" y="408647"/>
                  </a:lnTo>
                  <a:lnTo>
                    <a:pt x="2557488" y="404406"/>
                  </a:lnTo>
                  <a:lnTo>
                    <a:pt x="2557653" y="404241"/>
                  </a:lnTo>
                  <a:lnTo>
                    <a:pt x="2557830" y="404075"/>
                  </a:lnTo>
                  <a:lnTo>
                    <a:pt x="2558072" y="403847"/>
                  </a:lnTo>
                  <a:lnTo>
                    <a:pt x="2558250" y="404063"/>
                  </a:lnTo>
                  <a:lnTo>
                    <a:pt x="2558389" y="404266"/>
                  </a:lnTo>
                  <a:lnTo>
                    <a:pt x="2558554" y="404431"/>
                  </a:lnTo>
                  <a:lnTo>
                    <a:pt x="2562695" y="408584"/>
                  </a:lnTo>
                  <a:lnTo>
                    <a:pt x="2566835" y="412737"/>
                  </a:lnTo>
                  <a:lnTo>
                    <a:pt x="2571229" y="417144"/>
                  </a:lnTo>
                  <a:lnTo>
                    <a:pt x="2571508" y="417398"/>
                  </a:lnTo>
                  <a:lnTo>
                    <a:pt x="2571813" y="417614"/>
                  </a:lnTo>
                  <a:lnTo>
                    <a:pt x="2572677" y="418198"/>
                  </a:lnTo>
                  <a:lnTo>
                    <a:pt x="2573617" y="418312"/>
                  </a:lnTo>
                  <a:lnTo>
                    <a:pt x="2575534" y="417372"/>
                  </a:lnTo>
                  <a:lnTo>
                    <a:pt x="2576093" y="416610"/>
                  </a:lnTo>
                  <a:lnTo>
                    <a:pt x="2576195" y="415518"/>
                  </a:lnTo>
                  <a:lnTo>
                    <a:pt x="2576296" y="414426"/>
                  </a:lnTo>
                  <a:lnTo>
                    <a:pt x="2575801" y="413613"/>
                  </a:lnTo>
                  <a:lnTo>
                    <a:pt x="2570899" y="408724"/>
                  </a:lnTo>
                  <a:lnTo>
                    <a:pt x="2566733" y="404558"/>
                  </a:lnTo>
                  <a:lnTo>
                    <a:pt x="2562402" y="400240"/>
                  </a:lnTo>
                  <a:lnTo>
                    <a:pt x="2562187" y="400126"/>
                  </a:lnTo>
                  <a:lnTo>
                    <a:pt x="2561996" y="399986"/>
                  </a:lnTo>
                  <a:lnTo>
                    <a:pt x="2561958" y="399796"/>
                  </a:lnTo>
                  <a:lnTo>
                    <a:pt x="2562148" y="399580"/>
                  </a:lnTo>
                  <a:lnTo>
                    <a:pt x="2562390" y="399491"/>
                  </a:lnTo>
                  <a:lnTo>
                    <a:pt x="2562555" y="399326"/>
                  </a:lnTo>
                  <a:lnTo>
                    <a:pt x="2576385" y="385191"/>
                  </a:lnTo>
                  <a:lnTo>
                    <a:pt x="2576499" y="384162"/>
                  </a:lnTo>
                  <a:close/>
                </a:path>
                <a:path w="8163559" h="1562735">
                  <a:moveTo>
                    <a:pt x="3084372" y="1528419"/>
                  </a:moveTo>
                  <a:lnTo>
                    <a:pt x="3083179" y="1526260"/>
                  </a:lnTo>
                  <a:lnTo>
                    <a:pt x="3082252" y="1525816"/>
                  </a:lnTo>
                  <a:lnTo>
                    <a:pt x="3080181" y="1525930"/>
                  </a:lnTo>
                  <a:lnTo>
                    <a:pt x="3079585" y="1526362"/>
                  </a:lnTo>
                  <a:lnTo>
                    <a:pt x="3079013" y="1526933"/>
                  </a:lnTo>
                  <a:lnTo>
                    <a:pt x="3074809" y="1531137"/>
                  </a:lnTo>
                  <a:lnTo>
                    <a:pt x="3070606" y="1535341"/>
                  </a:lnTo>
                  <a:lnTo>
                    <a:pt x="3066389" y="1539544"/>
                  </a:lnTo>
                  <a:lnTo>
                    <a:pt x="3066224" y="1539709"/>
                  </a:lnTo>
                  <a:lnTo>
                    <a:pt x="3066059" y="1539862"/>
                  </a:lnTo>
                  <a:lnTo>
                    <a:pt x="3065780" y="1540129"/>
                  </a:lnTo>
                  <a:lnTo>
                    <a:pt x="3065589" y="1539887"/>
                  </a:lnTo>
                  <a:lnTo>
                    <a:pt x="3065462" y="1539659"/>
                  </a:lnTo>
                  <a:lnTo>
                    <a:pt x="3061144" y="1535341"/>
                  </a:lnTo>
                  <a:lnTo>
                    <a:pt x="3052876" y="1527098"/>
                  </a:lnTo>
                  <a:lnTo>
                    <a:pt x="3052661" y="1526882"/>
                  </a:lnTo>
                  <a:lnTo>
                    <a:pt x="3052457" y="1526654"/>
                  </a:lnTo>
                  <a:lnTo>
                    <a:pt x="3052216" y="1526463"/>
                  </a:lnTo>
                  <a:lnTo>
                    <a:pt x="3051365" y="1525778"/>
                  </a:lnTo>
                  <a:lnTo>
                    <a:pt x="3050387" y="1525676"/>
                  </a:lnTo>
                  <a:lnTo>
                    <a:pt x="3048431" y="1526438"/>
                  </a:lnTo>
                  <a:lnTo>
                    <a:pt x="3047796" y="1527187"/>
                  </a:lnTo>
                  <a:lnTo>
                    <a:pt x="3047530" y="1529334"/>
                  </a:lnTo>
                  <a:lnTo>
                    <a:pt x="3047885" y="1530159"/>
                  </a:lnTo>
                  <a:lnTo>
                    <a:pt x="3048635" y="1530908"/>
                  </a:lnTo>
                  <a:lnTo>
                    <a:pt x="3052838" y="1535099"/>
                  </a:lnTo>
                  <a:lnTo>
                    <a:pt x="3057042" y="1539328"/>
                  </a:lnTo>
                  <a:lnTo>
                    <a:pt x="3061424" y="1543710"/>
                  </a:lnTo>
                  <a:lnTo>
                    <a:pt x="3061665" y="1543837"/>
                  </a:lnTo>
                  <a:lnTo>
                    <a:pt x="3061957" y="1544040"/>
                  </a:lnTo>
                  <a:lnTo>
                    <a:pt x="3060039" y="1545932"/>
                  </a:lnTo>
                  <a:lnTo>
                    <a:pt x="3058299" y="1547647"/>
                  </a:lnTo>
                  <a:lnTo>
                    <a:pt x="3056572" y="1549374"/>
                  </a:lnTo>
                  <a:lnTo>
                    <a:pt x="3053867" y="1552079"/>
                  </a:lnTo>
                  <a:lnTo>
                    <a:pt x="3051149" y="1554784"/>
                  </a:lnTo>
                  <a:lnTo>
                    <a:pt x="3047238" y="1558734"/>
                  </a:lnTo>
                  <a:lnTo>
                    <a:pt x="3047352" y="1560677"/>
                  </a:lnTo>
                  <a:lnTo>
                    <a:pt x="3048673" y="1561744"/>
                  </a:lnTo>
                  <a:lnTo>
                    <a:pt x="3049867" y="1562709"/>
                  </a:lnTo>
                  <a:lnTo>
                    <a:pt x="3051403" y="1562595"/>
                  </a:lnTo>
                  <a:lnTo>
                    <a:pt x="3056852" y="1557159"/>
                  </a:lnTo>
                  <a:lnTo>
                    <a:pt x="3061106" y="1552917"/>
                  </a:lnTo>
                  <a:lnTo>
                    <a:pt x="3065361" y="1548663"/>
                  </a:lnTo>
                  <a:lnTo>
                    <a:pt x="3065526" y="1548498"/>
                  </a:lnTo>
                  <a:lnTo>
                    <a:pt x="3065703" y="1548345"/>
                  </a:lnTo>
                  <a:lnTo>
                    <a:pt x="3065945" y="1548104"/>
                  </a:lnTo>
                  <a:lnTo>
                    <a:pt x="3066123" y="1548333"/>
                  </a:lnTo>
                  <a:lnTo>
                    <a:pt x="3066262" y="1548523"/>
                  </a:lnTo>
                  <a:lnTo>
                    <a:pt x="3066427" y="1548701"/>
                  </a:lnTo>
                  <a:lnTo>
                    <a:pt x="3070568" y="1552854"/>
                  </a:lnTo>
                  <a:lnTo>
                    <a:pt x="3074708" y="1557007"/>
                  </a:lnTo>
                  <a:lnTo>
                    <a:pt x="3078848" y="1561160"/>
                  </a:lnTo>
                  <a:lnTo>
                    <a:pt x="3079102" y="1561414"/>
                  </a:lnTo>
                  <a:lnTo>
                    <a:pt x="3079381" y="1561668"/>
                  </a:lnTo>
                  <a:lnTo>
                    <a:pt x="3079686" y="1561871"/>
                  </a:lnTo>
                  <a:lnTo>
                    <a:pt x="3080550" y="1562468"/>
                  </a:lnTo>
                  <a:lnTo>
                    <a:pt x="3081490" y="1562569"/>
                  </a:lnTo>
                  <a:lnTo>
                    <a:pt x="3083407" y="1561642"/>
                  </a:lnTo>
                  <a:lnTo>
                    <a:pt x="3083966" y="1560868"/>
                  </a:lnTo>
                  <a:lnTo>
                    <a:pt x="3084068" y="1559775"/>
                  </a:lnTo>
                  <a:lnTo>
                    <a:pt x="3084169" y="1558683"/>
                  </a:lnTo>
                  <a:lnTo>
                    <a:pt x="3083674" y="1557883"/>
                  </a:lnTo>
                  <a:lnTo>
                    <a:pt x="3078772" y="1552994"/>
                  </a:lnTo>
                  <a:lnTo>
                    <a:pt x="3074606" y="1548828"/>
                  </a:lnTo>
                  <a:lnTo>
                    <a:pt x="3070441" y="1544662"/>
                  </a:lnTo>
                  <a:lnTo>
                    <a:pt x="3070275" y="1544497"/>
                  </a:lnTo>
                  <a:lnTo>
                    <a:pt x="3070060" y="1544383"/>
                  </a:lnTo>
                  <a:lnTo>
                    <a:pt x="3069869" y="1544243"/>
                  </a:lnTo>
                  <a:lnTo>
                    <a:pt x="3069831" y="1544066"/>
                  </a:lnTo>
                  <a:lnTo>
                    <a:pt x="3070021" y="1543850"/>
                  </a:lnTo>
                  <a:lnTo>
                    <a:pt x="3070263" y="1543748"/>
                  </a:lnTo>
                  <a:lnTo>
                    <a:pt x="3070428" y="1543583"/>
                  </a:lnTo>
                  <a:lnTo>
                    <a:pt x="3074593" y="1539430"/>
                  </a:lnTo>
                  <a:lnTo>
                    <a:pt x="3078759" y="1535264"/>
                  </a:lnTo>
                  <a:lnTo>
                    <a:pt x="3083128" y="1530896"/>
                  </a:lnTo>
                  <a:lnTo>
                    <a:pt x="3083331" y="1530667"/>
                  </a:lnTo>
                  <a:lnTo>
                    <a:pt x="3083522" y="1530426"/>
                  </a:lnTo>
                  <a:lnTo>
                    <a:pt x="3084258" y="1529461"/>
                  </a:lnTo>
                  <a:lnTo>
                    <a:pt x="3084372" y="1528419"/>
                  </a:lnTo>
                  <a:close/>
                </a:path>
                <a:path w="8163559" h="1562735">
                  <a:moveTo>
                    <a:pt x="3084372" y="1147000"/>
                  </a:moveTo>
                  <a:lnTo>
                    <a:pt x="3083179" y="1144841"/>
                  </a:lnTo>
                  <a:lnTo>
                    <a:pt x="3082252" y="1144397"/>
                  </a:lnTo>
                  <a:lnTo>
                    <a:pt x="3081032" y="1144460"/>
                  </a:lnTo>
                  <a:lnTo>
                    <a:pt x="3080181" y="1144511"/>
                  </a:lnTo>
                  <a:lnTo>
                    <a:pt x="3079585" y="1144943"/>
                  </a:lnTo>
                  <a:lnTo>
                    <a:pt x="3079013" y="1145501"/>
                  </a:lnTo>
                  <a:lnTo>
                    <a:pt x="3074809" y="1149718"/>
                  </a:lnTo>
                  <a:lnTo>
                    <a:pt x="3070606" y="1153922"/>
                  </a:lnTo>
                  <a:lnTo>
                    <a:pt x="3066389" y="1158125"/>
                  </a:lnTo>
                  <a:lnTo>
                    <a:pt x="3066224" y="1158290"/>
                  </a:lnTo>
                  <a:lnTo>
                    <a:pt x="3066059" y="1158443"/>
                  </a:lnTo>
                  <a:lnTo>
                    <a:pt x="3065780" y="1158709"/>
                  </a:lnTo>
                  <a:lnTo>
                    <a:pt x="3065589" y="1158468"/>
                  </a:lnTo>
                  <a:lnTo>
                    <a:pt x="3065462" y="1158240"/>
                  </a:lnTo>
                  <a:lnTo>
                    <a:pt x="3061144" y="1153922"/>
                  </a:lnTo>
                  <a:lnTo>
                    <a:pt x="3052876" y="1145679"/>
                  </a:lnTo>
                  <a:lnTo>
                    <a:pt x="3052661" y="1145463"/>
                  </a:lnTo>
                  <a:lnTo>
                    <a:pt x="3052457" y="1145235"/>
                  </a:lnTo>
                  <a:lnTo>
                    <a:pt x="3052216" y="1145044"/>
                  </a:lnTo>
                  <a:lnTo>
                    <a:pt x="3051365" y="1144358"/>
                  </a:lnTo>
                  <a:lnTo>
                    <a:pt x="3050387" y="1144257"/>
                  </a:lnTo>
                  <a:lnTo>
                    <a:pt x="3048431" y="1145019"/>
                  </a:lnTo>
                  <a:lnTo>
                    <a:pt x="3047796" y="1145768"/>
                  </a:lnTo>
                  <a:lnTo>
                    <a:pt x="3047530" y="1147914"/>
                  </a:lnTo>
                  <a:lnTo>
                    <a:pt x="3047885" y="1148740"/>
                  </a:lnTo>
                  <a:lnTo>
                    <a:pt x="3052838" y="1153680"/>
                  </a:lnTo>
                  <a:lnTo>
                    <a:pt x="3057042" y="1157909"/>
                  </a:lnTo>
                  <a:lnTo>
                    <a:pt x="3061424" y="1162291"/>
                  </a:lnTo>
                  <a:lnTo>
                    <a:pt x="3061665" y="1162418"/>
                  </a:lnTo>
                  <a:lnTo>
                    <a:pt x="3061957" y="1162621"/>
                  </a:lnTo>
                  <a:lnTo>
                    <a:pt x="3060039" y="1164513"/>
                  </a:lnTo>
                  <a:lnTo>
                    <a:pt x="3058299" y="1166228"/>
                  </a:lnTo>
                  <a:lnTo>
                    <a:pt x="3056572" y="1167955"/>
                  </a:lnTo>
                  <a:lnTo>
                    <a:pt x="3053867" y="1170660"/>
                  </a:lnTo>
                  <a:lnTo>
                    <a:pt x="3051149" y="1173365"/>
                  </a:lnTo>
                  <a:lnTo>
                    <a:pt x="3048457" y="1176083"/>
                  </a:lnTo>
                  <a:lnTo>
                    <a:pt x="3047238" y="1177315"/>
                  </a:lnTo>
                  <a:lnTo>
                    <a:pt x="3047352" y="1179245"/>
                  </a:lnTo>
                  <a:lnTo>
                    <a:pt x="3049867" y="1181290"/>
                  </a:lnTo>
                  <a:lnTo>
                    <a:pt x="3051403" y="1181163"/>
                  </a:lnTo>
                  <a:lnTo>
                    <a:pt x="3052584" y="1179995"/>
                  </a:lnTo>
                  <a:lnTo>
                    <a:pt x="3056852" y="1175740"/>
                  </a:lnTo>
                  <a:lnTo>
                    <a:pt x="3061106" y="1171486"/>
                  </a:lnTo>
                  <a:lnTo>
                    <a:pt x="3065361" y="1167244"/>
                  </a:lnTo>
                  <a:lnTo>
                    <a:pt x="3065526" y="1167079"/>
                  </a:lnTo>
                  <a:lnTo>
                    <a:pt x="3065703" y="1166914"/>
                  </a:lnTo>
                  <a:lnTo>
                    <a:pt x="3065945" y="1166685"/>
                  </a:lnTo>
                  <a:lnTo>
                    <a:pt x="3066123" y="1166914"/>
                  </a:lnTo>
                  <a:lnTo>
                    <a:pt x="3066262" y="1167104"/>
                  </a:lnTo>
                  <a:lnTo>
                    <a:pt x="3066427" y="1167269"/>
                  </a:lnTo>
                  <a:lnTo>
                    <a:pt x="3070568" y="1171435"/>
                  </a:lnTo>
                  <a:lnTo>
                    <a:pt x="3074708" y="1175588"/>
                  </a:lnTo>
                  <a:lnTo>
                    <a:pt x="3078848" y="1179728"/>
                  </a:lnTo>
                  <a:lnTo>
                    <a:pt x="3079102" y="1179995"/>
                  </a:lnTo>
                  <a:lnTo>
                    <a:pt x="3079381" y="1180249"/>
                  </a:lnTo>
                  <a:lnTo>
                    <a:pt x="3079686" y="1180452"/>
                  </a:lnTo>
                  <a:lnTo>
                    <a:pt x="3080550" y="1181049"/>
                  </a:lnTo>
                  <a:lnTo>
                    <a:pt x="3081490" y="1181150"/>
                  </a:lnTo>
                  <a:lnTo>
                    <a:pt x="3083407" y="1180223"/>
                  </a:lnTo>
                  <a:lnTo>
                    <a:pt x="3083966" y="1179449"/>
                  </a:lnTo>
                  <a:lnTo>
                    <a:pt x="3084068" y="1178356"/>
                  </a:lnTo>
                  <a:lnTo>
                    <a:pt x="3084169" y="1177264"/>
                  </a:lnTo>
                  <a:lnTo>
                    <a:pt x="3083674" y="1176451"/>
                  </a:lnTo>
                  <a:lnTo>
                    <a:pt x="3078772" y="1171562"/>
                  </a:lnTo>
                  <a:lnTo>
                    <a:pt x="3074606" y="1167396"/>
                  </a:lnTo>
                  <a:lnTo>
                    <a:pt x="3070441" y="1163243"/>
                  </a:lnTo>
                  <a:lnTo>
                    <a:pt x="3070275" y="1163078"/>
                  </a:lnTo>
                  <a:lnTo>
                    <a:pt x="3070060" y="1162964"/>
                  </a:lnTo>
                  <a:lnTo>
                    <a:pt x="3069869" y="1162824"/>
                  </a:lnTo>
                  <a:lnTo>
                    <a:pt x="3069831" y="1162646"/>
                  </a:lnTo>
                  <a:lnTo>
                    <a:pt x="3070021" y="1162418"/>
                  </a:lnTo>
                  <a:lnTo>
                    <a:pt x="3070263" y="1162329"/>
                  </a:lnTo>
                  <a:lnTo>
                    <a:pt x="3070428" y="1162164"/>
                  </a:lnTo>
                  <a:lnTo>
                    <a:pt x="3074593" y="1158011"/>
                  </a:lnTo>
                  <a:lnTo>
                    <a:pt x="3078759" y="1153845"/>
                  </a:lnTo>
                  <a:lnTo>
                    <a:pt x="3082912" y="1149680"/>
                  </a:lnTo>
                  <a:lnTo>
                    <a:pt x="3083128" y="1149477"/>
                  </a:lnTo>
                  <a:lnTo>
                    <a:pt x="3083331" y="1149248"/>
                  </a:lnTo>
                  <a:lnTo>
                    <a:pt x="3084258" y="1148041"/>
                  </a:lnTo>
                  <a:lnTo>
                    <a:pt x="3084372" y="1147000"/>
                  </a:lnTo>
                  <a:close/>
                </a:path>
                <a:path w="8163559" h="1562735">
                  <a:moveTo>
                    <a:pt x="3084372" y="765581"/>
                  </a:moveTo>
                  <a:lnTo>
                    <a:pt x="3083179" y="763422"/>
                  </a:lnTo>
                  <a:lnTo>
                    <a:pt x="3082252" y="762965"/>
                  </a:lnTo>
                  <a:lnTo>
                    <a:pt x="3080181" y="763079"/>
                  </a:lnTo>
                  <a:lnTo>
                    <a:pt x="3079585" y="763524"/>
                  </a:lnTo>
                  <a:lnTo>
                    <a:pt x="3079013" y="764082"/>
                  </a:lnTo>
                  <a:lnTo>
                    <a:pt x="3074809" y="768299"/>
                  </a:lnTo>
                  <a:lnTo>
                    <a:pt x="3070606" y="772502"/>
                  </a:lnTo>
                  <a:lnTo>
                    <a:pt x="3066389" y="776706"/>
                  </a:lnTo>
                  <a:lnTo>
                    <a:pt x="3066224" y="776871"/>
                  </a:lnTo>
                  <a:lnTo>
                    <a:pt x="3066059" y="777024"/>
                  </a:lnTo>
                  <a:lnTo>
                    <a:pt x="3065780" y="777290"/>
                  </a:lnTo>
                  <a:lnTo>
                    <a:pt x="3065589" y="777049"/>
                  </a:lnTo>
                  <a:lnTo>
                    <a:pt x="3065462" y="776808"/>
                  </a:lnTo>
                  <a:lnTo>
                    <a:pt x="3061144" y="772502"/>
                  </a:lnTo>
                  <a:lnTo>
                    <a:pt x="3052876" y="764247"/>
                  </a:lnTo>
                  <a:lnTo>
                    <a:pt x="3052661" y="764044"/>
                  </a:lnTo>
                  <a:lnTo>
                    <a:pt x="3052457" y="763816"/>
                  </a:lnTo>
                  <a:lnTo>
                    <a:pt x="3052216" y="763625"/>
                  </a:lnTo>
                  <a:lnTo>
                    <a:pt x="3051365" y="762939"/>
                  </a:lnTo>
                  <a:lnTo>
                    <a:pt x="3050387" y="762838"/>
                  </a:lnTo>
                  <a:lnTo>
                    <a:pt x="3048431" y="763600"/>
                  </a:lnTo>
                  <a:lnTo>
                    <a:pt x="3047796" y="764349"/>
                  </a:lnTo>
                  <a:lnTo>
                    <a:pt x="3047530" y="766495"/>
                  </a:lnTo>
                  <a:lnTo>
                    <a:pt x="3047885" y="767321"/>
                  </a:lnTo>
                  <a:lnTo>
                    <a:pt x="3048635" y="768057"/>
                  </a:lnTo>
                  <a:lnTo>
                    <a:pt x="3052838" y="772261"/>
                  </a:lnTo>
                  <a:lnTo>
                    <a:pt x="3057042" y="776478"/>
                  </a:lnTo>
                  <a:lnTo>
                    <a:pt x="3061424" y="780872"/>
                  </a:lnTo>
                  <a:lnTo>
                    <a:pt x="3061665" y="780999"/>
                  </a:lnTo>
                  <a:lnTo>
                    <a:pt x="3061957" y="781189"/>
                  </a:lnTo>
                  <a:lnTo>
                    <a:pt x="3060039" y="783094"/>
                  </a:lnTo>
                  <a:lnTo>
                    <a:pt x="3058299" y="784809"/>
                  </a:lnTo>
                  <a:lnTo>
                    <a:pt x="3056572" y="786536"/>
                  </a:lnTo>
                  <a:lnTo>
                    <a:pt x="3053867" y="789241"/>
                  </a:lnTo>
                  <a:lnTo>
                    <a:pt x="3051149" y="791946"/>
                  </a:lnTo>
                  <a:lnTo>
                    <a:pt x="3047238" y="795896"/>
                  </a:lnTo>
                  <a:lnTo>
                    <a:pt x="3047352" y="797826"/>
                  </a:lnTo>
                  <a:lnTo>
                    <a:pt x="3049867" y="799871"/>
                  </a:lnTo>
                  <a:lnTo>
                    <a:pt x="3051403" y="799744"/>
                  </a:lnTo>
                  <a:lnTo>
                    <a:pt x="3056852" y="794321"/>
                  </a:lnTo>
                  <a:lnTo>
                    <a:pt x="3061106" y="790067"/>
                  </a:lnTo>
                  <a:lnTo>
                    <a:pt x="3065361" y="785825"/>
                  </a:lnTo>
                  <a:lnTo>
                    <a:pt x="3065526" y="785660"/>
                  </a:lnTo>
                  <a:lnTo>
                    <a:pt x="3065703" y="785495"/>
                  </a:lnTo>
                  <a:lnTo>
                    <a:pt x="3065945" y="785266"/>
                  </a:lnTo>
                  <a:lnTo>
                    <a:pt x="3066123" y="785495"/>
                  </a:lnTo>
                  <a:lnTo>
                    <a:pt x="3066262" y="785685"/>
                  </a:lnTo>
                  <a:lnTo>
                    <a:pt x="3066427" y="785850"/>
                  </a:lnTo>
                  <a:lnTo>
                    <a:pt x="3070568" y="790003"/>
                  </a:lnTo>
                  <a:lnTo>
                    <a:pt x="3074708" y="794156"/>
                  </a:lnTo>
                  <a:lnTo>
                    <a:pt x="3078848" y="798309"/>
                  </a:lnTo>
                  <a:lnTo>
                    <a:pt x="3079102" y="798576"/>
                  </a:lnTo>
                  <a:lnTo>
                    <a:pt x="3079381" y="798830"/>
                  </a:lnTo>
                  <a:lnTo>
                    <a:pt x="3079686" y="799033"/>
                  </a:lnTo>
                  <a:lnTo>
                    <a:pt x="3080550" y="799617"/>
                  </a:lnTo>
                  <a:lnTo>
                    <a:pt x="3081490" y="799731"/>
                  </a:lnTo>
                  <a:lnTo>
                    <a:pt x="3082442" y="799261"/>
                  </a:lnTo>
                  <a:lnTo>
                    <a:pt x="3083407" y="798791"/>
                  </a:lnTo>
                  <a:lnTo>
                    <a:pt x="3083966" y="798029"/>
                  </a:lnTo>
                  <a:lnTo>
                    <a:pt x="3084068" y="796937"/>
                  </a:lnTo>
                  <a:lnTo>
                    <a:pt x="3084169" y="795845"/>
                  </a:lnTo>
                  <a:lnTo>
                    <a:pt x="3083674" y="795032"/>
                  </a:lnTo>
                  <a:lnTo>
                    <a:pt x="3078772" y="790143"/>
                  </a:lnTo>
                  <a:lnTo>
                    <a:pt x="3074606" y="785977"/>
                  </a:lnTo>
                  <a:lnTo>
                    <a:pt x="3070275" y="781659"/>
                  </a:lnTo>
                  <a:lnTo>
                    <a:pt x="3070060" y="781545"/>
                  </a:lnTo>
                  <a:lnTo>
                    <a:pt x="3069869" y="781405"/>
                  </a:lnTo>
                  <a:lnTo>
                    <a:pt x="3069831" y="781215"/>
                  </a:lnTo>
                  <a:lnTo>
                    <a:pt x="3070021" y="780999"/>
                  </a:lnTo>
                  <a:lnTo>
                    <a:pt x="3070263" y="780910"/>
                  </a:lnTo>
                  <a:lnTo>
                    <a:pt x="3070428" y="780745"/>
                  </a:lnTo>
                  <a:lnTo>
                    <a:pt x="3084258" y="766622"/>
                  </a:lnTo>
                  <a:lnTo>
                    <a:pt x="3084372" y="765581"/>
                  </a:lnTo>
                  <a:close/>
                </a:path>
                <a:path w="8163559" h="1562735">
                  <a:moveTo>
                    <a:pt x="3084372" y="384162"/>
                  </a:moveTo>
                  <a:lnTo>
                    <a:pt x="3083179" y="382003"/>
                  </a:lnTo>
                  <a:lnTo>
                    <a:pt x="3082252" y="381546"/>
                  </a:lnTo>
                  <a:lnTo>
                    <a:pt x="3080181" y="381660"/>
                  </a:lnTo>
                  <a:lnTo>
                    <a:pt x="3079585" y="382104"/>
                  </a:lnTo>
                  <a:lnTo>
                    <a:pt x="3079013" y="382663"/>
                  </a:lnTo>
                  <a:lnTo>
                    <a:pt x="3074809" y="386880"/>
                  </a:lnTo>
                  <a:lnTo>
                    <a:pt x="3070606" y="391083"/>
                  </a:lnTo>
                  <a:lnTo>
                    <a:pt x="3066389" y="395287"/>
                  </a:lnTo>
                  <a:lnTo>
                    <a:pt x="3066224" y="395439"/>
                  </a:lnTo>
                  <a:lnTo>
                    <a:pt x="3066059" y="395592"/>
                  </a:lnTo>
                  <a:lnTo>
                    <a:pt x="3065780" y="395871"/>
                  </a:lnTo>
                  <a:lnTo>
                    <a:pt x="3065589" y="395630"/>
                  </a:lnTo>
                  <a:lnTo>
                    <a:pt x="3065462" y="395389"/>
                  </a:lnTo>
                  <a:lnTo>
                    <a:pt x="3061144" y="391083"/>
                  </a:lnTo>
                  <a:lnTo>
                    <a:pt x="3052876" y="382828"/>
                  </a:lnTo>
                  <a:lnTo>
                    <a:pt x="3052661" y="382612"/>
                  </a:lnTo>
                  <a:lnTo>
                    <a:pt x="3052457" y="382397"/>
                  </a:lnTo>
                  <a:lnTo>
                    <a:pt x="3052216" y="382206"/>
                  </a:lnTo>
                  <a:lnTo>
                    <a:pt x="3051365" y="381520"/>
                  </a:lnTo>
                  <a:lnTo>
                    <a:pt x="3050387" y="381419"/>
                  </a:lnTo>
                  <a:lnTo>
                    <a:pt x="3048431" y="382181"/>
                  </a:lnTo>
                  <a:lnTo>
                    <a:pt x="3047796" y="382930"/>
                  </a:lnTo>
                  <a:lnTo>
                    <a:pt x="3047530" y="385064"/>
                  </a:lnTo>
                  <a:lnTo>
                    <a:pt x="3047885" y="385902"/>
                  </a:lnTo>
                  <a:lnTo>
                    <a:pt x="3052838" y="390842"/>
                  </a:lnTo>
                  <a:lnTo>
                    <a:pt x="3057042" y="395058"/>
                  </a:lnTo>
                  <a:lnTo>
                    <a:pt x="3061424" y="399453"/>
                  </a:lnTo>
                  <a:lnTo>
                    <a:pt x="3061665" y="399580"/>
                  </a:lnTo>
                  <a:lnTo>
                    <a:pt x="3061957" y="399770"/>
                  </a:lnTo>
                  <a:lnTo>
                    <a:pt x="3060039" y="401662"/>
                  </a:lnTo>
                  <a:lnTo>
                    <a:pt x="3058299" y="403390"/>
                  </a:lnTo>
                  <a:lnTo>
                    <a:pt x="3056572" y="405117"/>
                  </a:lnTo>
                  <a:lnTo>
                    <a:pt x="3053867" y="407822"/>
                  </a:lnTo>
                  <a:lnTo>
                    <a:pt x="3051149" y="410527"/>
                  </a:lnTo>
                  <a:lnTo>
                    <a:pt x="3047238" y="414477"/>
                  </a:lnTo>
                  <a:lnTo>
                    <a:pt x="3047352" y="416407"/>
                  </a:lnTo>
                  <a:lnTo>
                    <a:pt x="3048673" y="417474"/>
                  </a:lnTo>
                  <a:lnTo>
                    <a:pt x="3049867" y="418452"/>
                  </a:lnTo>
                  <a:lnTo>
                    <a:pt x="3051403" y="418325"/>
                  </a:lnTo>
                  <a:lnTo>
                    <a:pt x="3056852" y="412902"/>
                  </a:lnTo>
                  <a:lnTo>
                    <a:pt x="3061106" y="408647"/>
                  </a:lnTo>
                  <a:lnTo>
                    <a:pt x="3065526" y="404241"/>
                  </a:lnTo>
                  <a:lnTo>
                    <a:pt x="3065703" y="404075"/>
                  </a:lnTo>
                  <a:lnTo>
                    <a:pt x="3065945" y="403847"/>
                  </a:lnTo>
                  <a:lnTo>
                    <a:pt x="3066123" y="404063"/>
                  </a:lnTo>
                  <a:lnTo>
                    <a:pt x="3066262" y="404266"/>
                  </a:lnTo>
                  <a:lnTo>
                    <a:pt x="3066427" y="404431"/>
                  </a:lnTo>
                  <a:lnTo>
                    <a:pt x="3070568" y="408584"/>
                  </a:lnTo>
                  <a:lnTo>
                    <a:pt x="3074708" y="412737"/>
                  </a:lnTo>
                  <a:lnTo>
                    <a:pt x="3078848" y="416890"/>
                  </a:lnTo>
                  <a:lnTo>
                    <a:pt x="3079102" y="417144"/>
                  </a:lnTo>
                  <a:lnTo>
                    <a:pt x="3079381" y="417398"/>
                  </a:lnTo>
                  <a:lnTo>
                    <a:pt x="3079686" y="417614"/>
                  </a:lnTo>
                  <a:lnTo>
                    <a:pt x="3080550" y="418198"/>
                  </a:lnTo>
                  <a:lnTo>
                    <a:pt x="3081490" y="418312"/>
                  </a:lnTo>
                  <a:lnTo>
                    <a:pt x="3083407" y="417372"/>
                  </a:lnTo>
                  <a:lnTo>
                    <a:pt x="3083966" y="416610"/>
                  </a:lnTo>
                  <a:lnTo>
                    <a:pt x="3084068" y="415518"/>
                  </a:lnTo>
                  <a:lnTo>
                    <a:pt x="3084169" y="414426"/>
                  </a:lnTo>
                  <a:lnTo>
                    <a:pt x="3083674" y="413613"/>
                  </a:lnTo>
                  <a:lnTo>
                    <a:pt x="3078772" y="408724"/>
                  </a:lnTo>
                  <a:lnTo>
                    <a:pt x="3074606" y="404558"/>
                  </a:lnTo>
                  <a:lnTo>
                    <a:pt x="3070275" y="400240"/>
                  </a:lnTo>
                  <a:lnTo>
                    <a:pt x="3070060" y="400126"/>
                  </a:lnTo>
                  <a:lnTo>
                    <a:pt x="3069869" y="399986"/>
                  </a:lnTo>
                  <a:lnTo>
                    <a:pt x="3069831" y="399796"/>
                  </a:lnTo>
                  <a:lnTo>
                    <a:pt x="3070021" y="399580"/>
                  </a:lnTo>
                  <a:lnTo>
                    <a:pt x="3070263" y="399491"/>
                  </a:lnTo>
                  <a:lnTo>
                    <a:pt x="3070428" y="399326"/>
                  </a:lnTo>
                  <a:lnTo>
                    <a:pt x="3084258" y="385191"/>
                  </a:lnTo>
                  <a:lnTo>
                    <a:pt x="3084372" y="384162"/>
                  </a:lnTo>
                  <a:close/>
                </a:path>
                <a:path w="8163559" h="1562735">
                  <a:moveTo>
                    <a:pt x="3592245" y="1528419"/>
                  </a:moveTo>
                  <a:lnTo>
                    <a:pt x="3591649" y="1527340"/>
                  </a:lnTo>
                  <a:lnTo>
                    <a:pt x="3591052" y="1526260"/>
                  </a:lnTo>
                  <a:lnTo>
                    <a:pt x="3590125" y="1525816"/>
                  </a:lnTo>
                  <a:lnTo>
                    <a:pt x="3588054" y="1525930"/>
                  </a:lnTo>
                  <a:lnTo>
                    <a:pt x="3587458" y="1526362"/>
                  </a:lnTo>
                  <a:lnTo>
                    <a:pt x="3586886" y="1526933"/>
                  </a:lnTo>
                  <a:lnTo>
                    <a:pt x="3582682" y="1531137"/>
                  </a:lnTo>
                  <a:lnTo>
                    <a:pt x="3578479" y="1535341"/>
                  </a:lnTo>
                  <a:lnTo>
                    <a:pt x="3574262" y="1539544"/>
                  </a:lnTo>
                  <a:lnTo>
                    <a:pt x="3574097" y="1539709"/>
                  </a:lnTo>
                  <a:lnTo>
                    <a:pt x="3573932" y="1539862"/>
                  </a:lnTo>
                  <a:lnTo>
                    <a:pt x="3573653" y="1540129"/>
                  </a:lnTo>
                  <a:lnTo>
                    <a:pt x="3573462" y="1539887"/>
                  </a:lnTo>
                  <a:lnTo>
                    <a:pt x="3573335" y="1539659"/>
                  </a:lnTo>
                  <a:lnTo>
                    <a:pt x="3569017" y="1535341"/>
                  </a:lnTo>
                  <a:lnTo>
                    <a:pt x="3560749" y="1527098"/>
                  </a:lnTo>
                  <a:lnTo>
                    <a:pt x="3560534" y="1526882"/>
                  </a:lnTo>
                  <a:lnTo>
                    <a:pt x="3560330" y="1526654"/>
                  </a:lnTo>
                  <a:lnTo>
                    <a:pt x="3560089" y="1526463"/>
                  </a:lnTo>
                  <a:lnTo>
                    <a:pt x="3559238" y="1525778"/>
                  </a:lnTo>
                  <a:lnTo>
                    <a:pt x="3558260" y="1525676"/>
                  </a:lnTo>
                  <a:lnTo>
                    <a:pt x="3556304" y="1526438"/>
                  </a:lnTo>
                  <a:lnTo>
                    <a:pt x="3555669" y="1527187"/>
                  </a:lnTo>
                  <a:lnTo>
                    <a:pt x="3555403" y="1529334"/>
                  </a:lnTo>
                  <a:lnTo>
                    <a:pt x="3555758" y="1530159"/>
                  </a:lnTo>
                  <a:lnTo>
                    <a:pt x="3556508" y="1530908"/>
                  </a:lnTo>
                  <a:lnTo>
                    <a:pt x="3560724" y="1535099"/>
                  </a:lnTo>
                  <a:lnTo>
                    <a:pt x="3564915" y="1539328"/>
                  </a:lnTo>
                  <a:lnTo>
                    <a:pt x="3569297" y="1543710"/>
                  </a:lnTo>
                  <a:lnTo>
                    <a:pt x="3569538" y="1543837"/>
                  </a:lnTo>
                  <a:lnTo>
                    <a:pt x="3569830" y="1544040"/>
                  </a:lnTo>
                  <a:lnTo>
                    <a:pt x="3567912" y="1545932"/>
                  </a:lnTo>
                  <a:lnTo>
                    <a:pt x="3566172" y="1547647"/>
                  </a:lnTo>
                  <a:lnTo>
                    <a:pt x="3564445" y="1549374"/>
                  </a:lnTo>
                  <a:lnTo>
                    <a:pt x="3561740" y="1552079"/>
                  </a:lnTo>
                  <a:lnTo>
                    <a:pt x="3559022" y="1554784"/>
                  </a:lnTo>
                  <a:lnTo>
                    <a:pt x="3555111" y="1558734"/>
                  </a:lnTo>
                  <a:lnTo>
                    <a:pt x="3555225" y="1560677"/>
                  </a:lnTo>
                  <a:lnTo>
                    <a:pt x="3556546" y="1561744"/>
                  </a:lnTo>
                  <a:lnTo>
                    <a:pt x="3557740" y="1562709"/>
                  </a:lnTo>
                  <a:lnTo>
                    <a:pt x="3559276" y="1562595"/>
                  </a:lnTo>
                  <a:lnTo>
                    <a:pt x="3564725" y="1557159"/>
                  </a:lnTo>
                  <a:lnTo>
                    <a:pt x="3568979" y="1552917"/>
                  </a:lnTo>
                  <a:lnTo>
                    <a:pt x="3573234" y="1548663"/>
                  </a:lnTo>
                  <a:lnTo>
                    <a:pt x="3573399" y="1548498"/>
                  </a:lnTo>
                  <a:lnTo>
                    <a:pt x="3573576" y="1548345"/>
                  </a:lnTo>
                  <a:lnTo>
                    <a:pt x="3573818" y="1548104"/>
                  </a:lnTo>
                  <a:lnTo>
                    <a:pt x="3573996" y="1548333"/>
                  </a:lnTo>
                  <a:lnTo>
                    <a:pt x="3574135" y="1548523"/>
                  </a:lnTo>
                  <a:lnTo>
                    <a:pt x="3574300" y="1548701"/>
                  </a:lnTo>
                  <a:lnTo>
                    <a:pt x="3578441" y="1552854"/>
                  </a:lnTo>
                  <a:lnTo>
                    <a:pt x="3582581" y="1557007"/>
                  </a:lnTo>
                  <a:lnTo>
                    <a:pt x="3586975" y="1561414"/>
                  </a:lnTo>
                  <a:lnTo>
                    <a:pt x="3587254" y="1561668"/>
                  </a:lnTo>
                  <a:lnTo>
                    <a:pt x="3587559" y="1561871"/>
                  </a:lnTo>
                  <a:lnTo>
                    <a:pt x="3588423" y="1562468"/>
                  </a:lnTo>
                  <a:lnTo>
                    <a:pt x="3589363" y="1562569"/>
                  </a:lnTo>
                  <a:lnTo>
                    <a:pt x="3591280" y="1561642"/>
                  </a:lnTo>
                  <a:lnTo>
                    <a:pt x="3591839" y="1560868"/>
                  </a:lnTo>
                  <a:lnTo>
                    <a:pt x="3591941" y="1559775"/>
                  </a:lnTo>
                  <a:lnTo>
                    <a:pt x="3592042" y="1558683"/>
                  </a:lnTo>
                  <a:lnTo>
                    <a:pt x="3591547" y="1557883"/>
                  </a:lnTo>
                  <a:lnTo>
                    <a:pt x="3586645" y="1552994"/>
                  </a:lnTo>
                  <a:lnTo>
                    <a:pt x="3582479" y="1548828"/>
                  </a:lnTo>
                  <a:lnTo>
                    <a:pt x="3578314" y="1544662"/>
                  </a:lnTo>
                  <a:lnTo>
                    <a:pt x="3578148" y="1544497"/>
                  </a:lnTo>
                  <a:lnTo>
                    <a:pt x="3577933" y="1544383"/>
                  </a:lnTo>
                  <a:lnTo>
                    <a:pt x="3577742" y="1544243"/>
                  </a:lnTo>
                  <a:lnTo>
                    <a:pt x="3577704" y="1544066"/>
                  </a:lnTo>
                  <a:lnTo>
                    <a:pt x="3577894" y="1543850"/>
                  </a:lnTo>
                  <a:lnTo>
                    <a:pt x="3578136" y="1543748"/>
                  </a:lnTo>
                  <a:lnTo>
                    <a:pt x="3578301" y="1543583"/>
                  </a:lnTo>
                  <a:lnTo>
                    <a:pt x="3582466" y="1539430"/>
                  </a:lnTo>
                  <a:lnTo>
                    <a:pt x="3586632" y="1535264"/>
                  </a:lnTo>
                  <a:lnTo>
                    <a:pt x="3591001" y="1530896"/>
                  </a:lnTo>
                  <a:lnTo>
                    <a:pt x="3591204" y="1530667"/>
                  </a:lnTo>
                  <a:lnTo>
                    <a:pt x="3591395" y="1530426"/>
                  </a:lnTo>
                  <a:lnTo>
                    <a:pt x="3592131" y="1529461"/>
                  </a:lnTo>
                  <a:lnTo>
                    <a:pt x="3592245" y="1528419"/>
                  </a:lnTo>
                  <a:close/>
                </a:path>
                <a:path w="8163559" h="1562735">
                  <a:moveTo>
                    <a:pt x="3592245" y="1147000"/>
                  </a:moveTo>
                  <a:lnTo>
                    <a:pt x="3591649" y="1145921"/>
                  </a:lnTo>
                  <a:lnTo>
                    <a:pt x="3591052" y="1144841"/>
                  </a:lnTo>
                  <a:lnTo>
                    <a:pt x="3590125" y="1144397"/>
                  </a:lnTo>
                  <a:lnTo>
                    <a:pt x="3582682" y="1149718"/>
                  </a:lnTo>
                  <a:lnTo>
                    <a:pt x="3578479" y="1153922"/>
                  </a:lnTo>
                  <a:lnTo>
                    <a:pt x="3574262" y="1158125"/>
                  </a:lnTo>
                  <a:lnTo>
                    <a:pt x="3574097" y="1158290"/>
                  </a:lnTo>
                  <a:lnTo>
                    <a:pt x="3573932" y="1158443"/>
                  </a:lnTo>
                  <a:lnTo>
                    <a:pt x="3573653" y="1158709"/>
                  </a:lnTo>
                  <a:lnTo>
                    <a:pt x="3573462" y="1158468"/>
                  </a:lnTo>
                  <a:lnTo>
                    <a:pt x="3573335" y="1158240"/>
                  </a:lnTo>
                  <a:lnTo>
                    <a:pt x="3569017" y="1153922"/>
                  </a:lnTo>
                  <a:lnTo>
                    <a:pt x="3560749" y="1145679"/>
                  </a:lnTo>
                  <a:lnTo>
                    <a:pt x="3560534" y="1145463"/>
                  </a:lnTo>
                  <a:lnTo>
                    <a:pt x="3560330" y="1145235"/>
                  </a:lnTo>
                  <a:lnTo>
                    <a:pt x="3560089" y="1145044"/>
                  </a:lnTo>
                  <a:lnTo>
                    <a:pt x="3559238" y="1144358"/>
                  </a:lnTo>
                  <a:lnTo>
                    <a:pt x="3558260" y="1144257"/>
                  </a:lnTo>
                  <a:lnTo>
                    <a:pt x="3556304" y="1145019"/>
                  </a:lnTo>
                  <a:lnTo>
                    <a:pt x="3555669" y="1145768"/>
                  </a:lnTo>
                  <a:lnTo>
                    <a:pt x="3555403" y="1147914"/>
                  </a:lnTo>
                  <a:lnTo>
                    <a:pt x="3555758" y="1148740"/>
                  </a:lnTo>
                  <a:lnTo>
                    <a:pt x="3560724" y="1153680"/>
                  </a:lnTo>
                  <a:lnTo>
                    <a:pt x="3564915" y="1157909"/>
                  </a:lnTo>
                  <a:lnTo>
                    <a:pt x="3569297" y="1162291"/>
                  </a:lnTo>
                  <a:lnTo>
                    <a:pt x="3569538" y="1162418"/>
                  </a:lnTo>
                  <a:lnTo>
                    <a:pt x="3569830" y="1162621"/>
                  </a:lnTo>
                  <a:lnTo>
                    <a:pt x="3567912" y="1164513"/>
                  </a:lnTo>
                  <a:lnTo>
                    <a:pt x="3566172" y="1166228"/>
                  </a:lnTo>
                  <a:lnTo>
                    <a:pt x="3564445" y="1167955"/>
                  </a:lnTo>
                  <a:lnTo>
                    <a:pt x="3561740" y="1170660"/>
                  </a:lnTo>
                  <a:lnTo>
                    <a:pt x="3559022" y="1173365"/>
                  </a:lnTo>
                  <a:lnTo>
                    <a:pt x="3555111" y="1177315"/>
                  </a:lnTo>
                  <a:lnTo>
                    <a:pt x="3555225" y="1179245"/>
                  </a:lnTo>
                  <a:lnTo>
                    <a:pt x="3557740" y="1181290"/>
                  </a:lnTo>
                  <a:lnTo>
                    <a:pt x="3559276" y="1181163"/>
                  </a:lnTo>
                  <a:lnTo>
                    <a:pt x="3564725" y="1175740"/>
                  </a:lnTo>
                  <a:lnTo>
                    <a:pt x="3568979" y="1171486"/>
                  </a:lnTo>
                  <a:lnTo>
                    <a:pt x="3573234" y="1167244"/>
                  </a:lnTo>
                  <a:lnTo>
                    <a:pt x="3573399" y="1167079"/>
                  </a:lnTo>
                  <a:lnTo>
                    <a:pt x="3573576" y="1166914"/>
                  </a:lnTo>
                  <a:lnTo>
                    <a:pt x="3573818" y="1166685"/>
                  </a:lnTo>
                  <a:lnTo>
                    <a:pt x="3573996" y="1166914"/>
                  </a:lnTo>
                  <a:lnTo>
                    <a:pt x="3574135" y="1167104"/>
                  </a:lnTo>
                  <a:lnTo>
                    <a:pt x="3578441" y="1171435"/>
                  </a:lnTo>
                  <a:lnTo>
                    <a:pt x="3582581" y="1175588"/>
                  </a:lnTo>
                  <a:lnTo>
                    <a:pt x="3586975" y="1179995"/>
                  </a:lnTo>
                  <a:lnTo>
                    <a:pt x="3587254" y="1180249"/>
                  </a:lnTo>
                  <a:lnTo>
                    <a:pt x="3587559" y="1180452"/>
                  </a:lnTo>
                  <a:lnTo>
                    <a:pt x="3588423" y="1181049"/>
                  </a:lnTo>
                  <a:lnTo>
                    <a:pt x="3589363" y="1181150"/>
                  </a:lnTo>
                  <a:lnTo>
                    <a:pt x="3591280" y="1180223"/>
                  </a:lnTo>
                  <a:lnTo>
                    <a:pt x="3591839" y="1179449"/>
                  </a:lnTo>
                  <a:lnTo>
                    <a:pt x="3591941" y="1178356"/>
                  </a:lnTo>
                  <a:lnTo>
                    <a:pt x="3592042" y="1177264"/>
                  </a:lnTo>
                  <a:lnTo>
                    <a:pt x="3591547" y="1176451"/>
                  </a:lnTo>
                  <a:lnTo>
                    <a:pt x="3586645" y="1171562"/>
                  </a:lnTo>
                  <a:lnTo>
                    <a:pt x="3582479" y="1167396"/>
                  </a:lnTo>
                  <a:lnTo>
                    <a:pt x="3578314" y="1163243"/>
                  </a:lnTo>
                  <a:lnTo>
                    <a:pt x="3578148" y="1163078"/>
                  </a:lnTo>
                  <a:lnTo>
                    <a:pt x="3577933" y="1162964"/>
                  </a:lnTo>
                  <a:lnTo>
                    <a:pt x="3577742" y="1162824"/>
                  </a:lnTo>
                  <a:lnTo>
                    <a:pt x="3577704" y="1162646"/>
                  </a:lnTo>
                  <a:lnTo>
                    <a:pt x="3577894" y="1162418"/>
                  </a:lnTo>
                  <a:lnTo>
                    <a:pt x="3578136" y="1162329"/>
                  </a:lnTo>
                  <a:lnTo>
                    <a:pt x="3578301" y="1162164"/>
                  </a:lnTo>
                  <a:lnTo>
                    <a:pt x="3582466" y="1158011"/>
                  </a:lnTo>
                  <a:lnTo>
                    <a:pt x="3586632" y="1153845"/>
                  </a:lnTo>
                  <a:lnTo>
                    <a:pt x="3590785" y="1149680"/>
                  </a:lnTo>
                  <a:lnTo>
                    <a:pt x="3591001" y="1149477"/>
                  </a:lnTo>
                  <a:lnTo>
                    <a:pt x="3591204" y="1149248"/>
                  </a:lnTo>
                  <a:lnTo>
                    <a:pt x="3592131" y="1148041"/>
                  </a:lnTo>
                  <a:lnTo>
                    <a:pt x="3592245" y="1147000"/>
                  </a:lnTo>
                  <a:close/>
                </a:path>
                <a:path w="8163559" h="1562735">
                  <a:moveTo>
                    <a:pt x="3592245" y="765581"/>
                  </a:moveTo>
                  <a:lnTo>
                    <a:pt x="3591052" y="763422"/>
                  </a:lnTo>
                  <a:lnTo>
                    <a:pt x="3590125" y="762965"/>
                  </a:lnTo>
                  <a:lnTo>
                    <a:pt x="3588054" y="763079"/>
                  </a:lnTo>
                  <a:lnTo>
                    <a:pt x="3587458" y="763524"/>
                  </a:lnTo>
                  <a:lnTo>
                    <a:pt x="3586886" y="764082"/>
                  </a:lnTo>
                  <a:lnTo>
                    <a:pt x="3582682" y="768299"/>
                  </a:lnTo>
                  <a:lnTo>
                    <a:pt x="3578479" y="772502"/>
                  </a:lnTo>
                  <a:lnTo>
                    <a:pt x="3574262" y="776706"/>
                  </a:lnTo>
                  <a:lnTo>
                    <a:pt x="3574097" y="776871"/>
                  </a:lnTo>
                  <a:lnTo>
                    <a:pt x="3573932" y="777024"/>
                  </a:lnTo>
                  <a:lnTo>
                    <a:pt x="3573653" y="777290"/>
                  </a:lnTo>
                  <a:lnTo>
                    <a:pt x="3573462" y="777049"/>
                  </a:lnTo>
                  <a:lnTo>
                    <a:pt x="3573335" y="776808"/>
                  </a:lnTo>
                  <a:lnTo>
                    <a:pt x="3569017" y="772502"/>
                  </a:lnTo>
                  <a:lnTo>
                    <a:pt x="3560749" y="764247"/>
                  </a:lnTo>
                  <a:lnTo>
                    <a:pt x="3560534" y="764044"/>
                  </a:lnTo>
                  <a:lnTo>
                    <a:pt x="3560330" y="763816"/>
                  </a:lnTo>
                  <a:lnTo>
                    <a:pt x="3560089" y="763625"/>
                  </a:lnTo>
                  <a:lnTo>
                    <a:pt x="3559238" y="762939"/>
                  </a:lnTo>
                  <a:lnTo>
                    <a:pt x="3558260" y="762838"/>
                  </a:lnTo>
                  <a:lnTo>
                    <a:pt x="3556304" y="763600"/>
                  </a:lnTo>
                  <a:lnTo>
                    <a:pt x="3555669" y="764349"/>
                  </a:lnTo>
                  <a:lnTo>
                    <a:pt x="3555403" y="766495"/>
                  </a:lnTo>
                  <a:lnTo>
                    <a:pt x="3555758" y="767321"/>
                  </a:lnTo>
                  <a:lnTo>
                    <a:pt x="3556508" y="768057"/>
                  </a:lnTo>
                  <a:lnTo>
                    <a:pt x="3560724" y="772261"/>
                  </a:lnTo>
                  <a:lnTo>
                    <a:pt x="3564915" y="776478"/>
                  </a:lnTo>
                  <a:lnTo>
                    <a:pt x="3569297" y="780872"/>
                  </a:lnTo>
                  <a:lnTo>
                    <a:pt x="3569538" y="780999"/>
                  </a:lnTo>
                  <a:lnTo>
                    <a:pt x="3569830" y="781189"/>
                  </a:lnTo>
                  <a:lnTo>
                    <a:pt x="3567912" y="783094"/>
                  </a:lnTo>
                  <a:lnTo>
                    <a:pt x="3566172" y="784809"/>
                  </a:lnTo>
                  <a:lnTo>
                    <a:pt x="3564445" y="786536"/>
                  </a:lnTo>
                  <a:lnTo>
                    <a:pt x="3561740" y="789241"/>
                  </a:lnTo>
                  <a:lnTo>
                    <a:pt x="3559022" y="791946"/>
                  </a:lnTo>
                  <a:lnTo>
                    <a:pt x="3555111" y="795896"/>
                  </a:lnTo>
                  <a:lnTo>
                    <a:pt x="3555225" y="797826"/>
                  </a:lnTo>
                  <a:lnTo>
                    <a:pt x="3557740" y="799871"/>
                  </a:lnTo>
                  <a:lnTo>
                    <a:pt x="3559276" y="799744"/>
                  </a:lnTo>
                  <a:lnTo>
                    <a:pt x="3564725" y="794321"/>
                  </a:lnTo>
                  <a:lnTo>
                    <a:pt x="3568979" y="790067"/>
                  </a:lnTo>
                  <a:lnTo>
                    <a:pt x="3573234" y="785825"/>
                  </a:lnTo>
                  <a:lnTo>
                    <a:pt x="3573399" y="785660"/>
                  </a:lnTo>
                  <a:lnTo>
                    <a:pt x="3573576" y="785495"/>
                  </a:lnTo>
                  <a:lnTo>
                    <a:pt x="3573818" y="785266"/>
                  </a:lnTo>
                  <a:lnTo>
                    <a:pt x="3573996" y="785495"/>
                  </a:lnTo>
                  <a:lnTo>
                    <a:pt x="3574135" y="785685"/>
                  </a:lnTo>
                  <a:lnTo>
                    <a:pt x="3574300" y="785850"/>
                  </a:lnTo>
                  <a:lnTo>
                    <a:pt x="3578441" y="790003"/>
                  </a:lnTo>
                  <a:lnTo>
                    <a:pt x="3582581" y="794156"/>
                  </a:lnTo>
                  <a:lnTo>
                    <a:pt x="3586975" y="798576"/>
                  </a:lnTo>
                  <a:lnTo>
                    <a:pt x="3587254" y="798830"/>
                  </a:lnTo>
                  <a:lnTo>
                    <a:pt x="3587559" y="799033"/>
                  </a:lnTo>
                  <a:lnTo>
                    <a:pt x="3588423" y="799617"/>
                  </a:lnTo>
                  <a:lnTo>
                    <a:pt x="3589363" y="799731"/>
                  </a:lnTo>
                  <a:lnTo>
                    <a:pt x="3590315" y="799261"/>
                  </a:lnTo>
                  <a:lnTo>
                    <a:pt x="3591280" y="798791"/>
                  </a:lnTo>
                  <a:lnTo>
                    <a:pt x="3591839" y="798029"/>
                  </a:lnTo>
                  <a:lnTo>
                    <a:pt x="3591941" y="796937"/>
                  </a:lnTo>
                  <a:lnTo>
                    <a:pt x="3592042" y="795845"/>
                  </a:lnTo>
                  <a:lnTo>
                    <a:pt x="3591547" y="795032"/>
                  </a:lnTo>
                  <a:lnTo>
                    <a:pt x="3586645" y="790143"/>
                  </a:lnTo>
                  <a:lnTo>
                    <a:pt x="3582479" y="785977"/>
                  </a:lnTo>
                  <a:lnTo>
                    <a:pt x="3578148" y="781659"/>
                  </a:lnTo>
                  <a:lnTo>
                    <a:pt x="3577933" y="781545"/>
                  </a:lnTo>
                  <a:lnTo>
                    <a:pt x="3577742" y="781405"/>
                  </a:lnTo>
                  <a:lnTo>
                    <a:pt x="3577704" y="781215"/>
                  </a:lnTo>
                  <a:lnTo>
                    <a:pt x="3577894" y="780999"/>
                  </a:lnTo>
                  <a:lnTo>
                    <a:pt x="3578136" y="780910"/>
                  </a:lnTo>
                  <a:lnTo>
                    <a:pt x="3578301" y="780745"/>
                  </a:lnTo>
                  <a:lnTo>
                    <a:pt x="3592131" y="766622"/>
                  </a:lnTo>
                  <a:lnTo>
                    <a:pt x="3592245" y="765581"/>
                  </a:lnTo>
                  <a:close/>
                </a:path>
                <a:path w="8163559" h="1562735">
                  <a:moveTo>
                    <a:pt x="3592245" y="384162"/>
                  </a:moveTo>
                  <a:lnTo>
                    <a:pt x="3591052" y="382003"/>
                  </a:lnTo>
                  <a:lnTo>
                    <a:pt x="3590125" y="381546"/>
                  </a:lnTo>
                  <a:lnTo>
                    <a:pt x="3588054" y="381660"/>
                  </a:lnTo>
                  <a:lnTo>
                    <a:pt x="3587458" y="382104"/>
                  </a:lnTo>
                  <a:lnTo>
                    <a:pt x="3586886" y="382663"/>
                  </a:lnTo>
                  <a:lnTo>
                    <a:pt x="3582682" y="386880"/>
                  </a:lnTo>
                  <a:lnTo>
                    <a:pt x="3578479" y="391083"/>
                  </a:lnTo>
                  <a:lnTo>
                    <a:pt x="3574262" y="395287"/>
                  </a:lnTo>
                  <a:lnTo>
                    <a:pt x="3574097" y="395439"/>
                  </a:lnTo>
                  <a:lnTo>
                    <a:pt x="3573932" y="395592"/>
                  </a:lnTo>
                  <a:lnTo>
                    <a:pt x="3573653" y="395871"/>
                  </a:lnTo>
                  <a:lnTo>
                    <a:pt x="3573462" y="395630"/>
                  </a:lnTo>
                  <a:lnTo>
                    <a:pt x="3573335" y="395389"/>
                  </a:lnTo>
                  <a:lnTo>
                    <a:pt x="3569017" y="391083"/>
                  </a:lnTo>
                  <a:lnTo>
                    <a:pt x="3560749" y="382828"/>
                  </a:lnTo>
                  <a:lnTo>
                    <a:pt x="3560534" y="382612"/>
                  </a:lnTo>
                  <a:lnTo>
                    <a:pt x="3560330" y="382397"/>
                  </a:lnTo>
                  <a:lnTo>
                    <a:pt x="3560089" y="382206"/>
                  </a:lnTo>
                  <a:lnTo>
                    <a:pt x="3559238" y="381520"/>
                  </a:lnTo>
                  <a:lnTo>
                    <a:pt x="3558260" y="381419"/>
                  </a:lnTo>
                  <a:lnTo>
                    <a:pt x="3556304" y="382181"/>
                  </a:lnTo>
                  <a:lnTo>
                    <a:pt x="3555669" y="382930"/>
                  </a:lnTo>
                  <a:lnTo>
                    <a:pt x="3555403" y="385064"/>
                  </a:lnTo>
                  <a:lnTo>
                    <a:pt x="3555758" y="385902"/>
                  </a:lnTo>
                  <a:lnTo>
                    <a:pt x="3560724" y="390842"/>
                  </a:lnTo>
                  <a:lnTo>
                    <a:pt x="3564915" y="395058"/>
                  </a:lnTo>
                  <a:lnTo>
                    <a:pt x="3569297" y="399453"/>
                  </a:lnTo>
                  <a:lnTo>
                    <a:pt x="3569538" y="399580"/>
                  </a:lnTo>
                  <a:lnTo>
                    <a:pt x="3569830" y="399770"/>
                  </a:lnTo>
                  <a:lnTo>
                    <a:pt x="3567912" y="401662"/>
                  </a:lnTo>
                  <a:lnTo>
                    <a:pt x="3566172" y="403390"/>
                  </a:lnTo>
                  <a:lnTo>
                    <a:pt x="3564445" y="405117"/>
                  </a:lnTo>
                  <a:lnTo>
                    <a:pt x="3561740" y="407822"/>
                  </a:lnTo>
                  <a:lnTo>
                    <a:pt x="3559022" y="410527"/>
                  </a:lnTo>
                  <a:lnTo>
                    <a:pt x="3555111" y="414477"/>
                  </a:lnTo>
                  <a:lnTo>
                    <a:pt x="3555225" y="416407"/>
                  </a:lnTo>
                  <a:lnTo>
                    <a:pt x="3556546" y="417474"/>
                  </a:lnTo>
                  <a:lnTo>
                    <a:pt x="3557740" y="418452"/>
                  </a:lnTo>
                  <a:lnTo>
                    <a:pt x="3559276" y="418325"/>
                  </a:lnTo>
                  <a:lnTo>
                    <a:pt x="3564725" y="412902"/>
                  </a:lnTo>
                  <a:lnTo>
                    <a:pt x="3568979" y="408647"/>
                  </a:lnTo>
                  <a:lnTo>
                    <a:pt x="3573399" y="404241"/>
                  </a:lnTo>
                  <a:lnTo>
                    <a:pt x="3573576" y="404075"/>
                  </a:lnTo>
                  <a:lnTo>
                    <a:pt x="3573818" y="403847"/>
                  </a:lnTo>
                  <a:lnTo>
                    <a:pt x="3573996" y="404063"/>
                  </a:lnTo>
                  <a:lnTo>
                    <a:pt x="3574135" y="404266"/>
                  </a:lnTo>
                  <a:lnTo>
                    <a:pt x="3574300" y="404431"/>
                  </a:lnTo>
                  <a:lnTo>
                    <a:pt x="3578441" y="408584"/>
                  </a:lnTo>
                  <a:lnTo>
                    <a:pt x="3589363" y="418312"/>
                  </a:lnTo>
                  <a:lnTo>
                    <a:pt x="3591280" y="417372"/>
                  </a:lnTo>
                  <a:lnTo>
                    <a:pt x="3591839" y="416610"/>
                  </a:lnTo>
                  <a:lnTo>
                    <a:pt x="3591941" y="415518"/>
                  </a:lnTo>
                  <a:lnTo>
                    <a:pt x="3592042" y="414426"/>
                  </a:lnTo>
                  <a:lnTo>
                    <a:pt x="3591547" y="413613"/>
                  </a:lnTo>
                  <a:lnTo>
                    <a:pt x="3586645" y="408724"/>
                  </a:lnTo>
                  <a:lnTo>
                    <a:pt x="3582479" y="404558"/>
                  </a:lnTo>
                  <a:lnTo>
                    <a:pt x="3578148" y="400240"/>
                  </a:lnTo>
                  <a:lnTo>
                    <a:pt x="3577933" y="400126"/>
                  </a:lnTo>
                  <a:lnTo>
                    <a:pt x="3577742" y="399986"/>
                  </a:lnTo>
                  <a:lnTo>
                    <a:pt x="3577704" y="399796"/>
                  </a:lnTo>
                  <a:lnTo>
                    <a:pt x="3577894" y="399580"/>
                  </a:lnTo>
                  <a:lnTo>
                    <a:pt x="3578136" y="399491"/>
                  </a:lnTo>
                  <a:lnTo>
                    <a:pt x="3578301" y="399326"/>
                  </a:lnTo>
                  <a:lnTo>
                    <a:pt x="3592131" y="385191"/>
                  </a:lnTo>
                  <a:lnTo>
                    <a:pt x="3592245" y="384162"/>
                  </a:lnTo>
                  <a:close/>
                </a:path>
                <a:path w="8163559" h="1562735">
                  <a:moveTo>
                    <a:pt x="4100118" y="1528419"/>
                  </a:moveTo>
                  <a:lnTo>
                    <a:pt x="4099522" y="1527340"/>
                  </a:lnTo>
                  <a:lnTo>
                    <a:pt x="4098925" y="1526260"/>
                  </a:lnTo>
                  <a:lnTo>
                    <a:pt x="4097998" y="1525816"/>
                  </a:lnTo>
                  <a:lnTo>
                    <a:pt x="4095927" y="1525930"/>
                  </a:lnTo>
                  <a:lnTo>
                    <a:pt x="4095331" y="1526362"/>
                  </a:lnTo>
                  <a:lnTo>
                    <a:pt x="4094759" y="1526933"/>
                  </a:lnTo>
                  <a:lnTo>
                    <a:pt x="4090555" y="1531137"/>
                  </a:lnTo>
                  <a:lnTo>
                    <a:pt x="4086352" y="1535341"/>
                  </a:lnTo>
                  <a:lnTo>
                    <a:pt x="4082135" y="1539544"/>
                  </a:lnTo>
                  <a:lnTo>
                    <a:pt x="4081970" y="1539709"/>
                  </a:lnTo>
                  <a:lnTo>
                    <a:pt x="4081805" y="1539862"/>
                  </a:lnTo>
                  <a:lnTo>
                    <a:pt x="4081526" y="1540129"/>
                  </a:lnTo>
                  <a:lnTo>
                    <a:pt x="4081335" y="1539887"/>
                  </a:lnTo>
                  <a:lnTo>
                    <a:pt x="4081208" y="1539659"/>
                  </a:lnTo>
                  <a:lnTo>
                    <a:pt x="4076890" y="1535341"/>
                  </a:lnTo>
                  <a:lnTo>
                    <a:pt x="4068622" y="1527098"/>
                  </a:lnTo>
                  <a:lnTo>
                    <a:pt x="4068407" y="1526882"/>
                  </a:lnTo>
                  <a:lnTo>
                    <a:pt x="4068203" y="1526654"/>
                  </a:lnTo>
                  <a:lnTo>
                    <a:pt x="4067962" y="1526463"/>
                  </a:lnTo>
                  <a:lnTo>
                    <a:pt x="4067111" y="1525778"/>
                  </a:lnTo>
                  <a:lnTo>
                    <a:pt x="4066133" y="1525676"/>
                  </a:lnTo>
                  <a:lnTo>
                    <a:pt x="4064177" y="1526438"/>
                  </a:lnTo>
                  <a:lnTo>
                    <a:pt x="4063542" y="1527187"/>
                  </a:lnTo>
                  <a:lnTo>
                    <a:pt x="4063276" y="1529334"/>
                  </a:lnTo>
                  <a:lnTo>
                    <a:pt x="4063631" y="1530159"/>
                  </a:lnTo>
                  <a:lnTo>
                    <a:pt x="4068584" y="1535099"/>
                  </a:lnTo>
                  <a:lnTo>
                    <a:pt x="4072788" y="1539328"/>
                  </a:lnTo>
                  <a:lnTo>
                    <a:pt x="4077170" y="1543710"/>
                  </a:lnTo>
                  <a:lnTo>
                    <a:pt x="4077411" y="1543837"/>
                  </a:lnTo>
                  <a:lnTo>
                    <a:pt x="4077690" y="1544040"/>
                  </a:lnTo>
                  <a:lnTo>
                    <a:pt x="4075785" y="1545932"/>
                  </a:lnTo>
                  <a:lnTo>
                    <a:pt x="4074045" y="1547647"/>
                  </a:lnTo>
                  <a:lnTo>
                    <a:pt x="4072318" y="1549374"/>
                  </a:lnTo>
                  <a:lnTo>
                    <a:pt x="4069613" y="1552079"/>
                  </a:lnTo>
                  <a:lnTo>
                    <a:pt x="4066895" y="1554784"/>
                  </a:lnTo>
                  <a:lnTo>
                    <a:pt x="4062984" y="1558734"/>
                  </a:lnTo>
                  <a:lnTo>
                    <a:pt x="4063098" y="1560677"/>
                  </a:lnTo>
                  <a:lnTo>
                    <a:pt x="4065613" y="1562709"/>
                  </a:lnTo>
                  <a:lnTo>
                    <a:pt x="4067149" y="1562595"/>
                  </a:lnTo>
                  <a:lnTo>
                    <a:pt x="4072598" y="1557159"/>
                  </a:lnTo>
                  <a:lnTo>
                    <a:pt x="4076852" y="1552917"/>
                  </a:lnTo>
                  <a:lnTo>
                    <a:pt x="4081107" y="1548663"/>
                  </a:lnTo>
                  <a:lnTo>
                    <a:pt x="4081272" y="1548498"/>
                  </a:lnTo>
                  <a:lnTo>
                    <a:pt x="4081449" y="1548345"/>
                  </a:lnTo>
                  <a:lnTo>
                    <a:pt x="4081691" y="1548104"/>
                  </a:lnTo>
                  <a:lnTo>
                    <a:pt x="4081869" y="1548333"/>
                  </a:lnTo>
                  <a:lnTo>
                    <a:pt x="4082008" y="1548523"/>
                  </a:lnTo>
                  <a:lnTo>
                    <a:pt x="4082173" y="1548701"/>
                  </a:lnTo>
                  <a:lnTo>
                    <a:pt x="4086314" y="1552854"/>
                  </a:lnTo>
                  <a:lnTo>
                    <a:pt x="4090454" y="1557007"/>
                  </a:lnTo>
                  <a:lnTo>
                    <a:pt x="4094594" y="1561160"/>
                  </a:lnTo>
                  <a:lnTo>
                    <a:pt x="4094848" y="1561414"/>
                  </a:lnTo>
                  <a:lnTo>
                    <a:pt x="4095127" y="1561668"/>
                  </a:lnTo>
                  <a:lnTo>
                    <a:pt x="4095432" y="1561871"/>
                  </a:lnTo>
                  <a:lnTo>
                    <a:pt x="4096296" y="1562468"/>
                  </a:lnTo>
                  <a:lnTo>
                    <a:pt x="4097236" y="1562569"/>
                  </a:lnTo>
                  <a:lnTo>
                    <a:pt x="4099153" y="1561642"/>
                  </a:lnTo>
                  <a:lnTo>
                    <a:pt x="4099712" y="1560868"/>
                  </a:lnTo>
                  <a:lnTo>
                    <a:pt x="4099814" y="1559775"/>
                  </a:lnTo>
                  <a:lnTo>
                    <a:pt x="4099915" y="1558683"/>
                  </a:lnTo>
                  <a:lnTo>
                    <a:pt x="4099420" y="1557883"/>
                  </a:lnTo>
                  <a:lnTo>
                    <a:pt x="4094518" y="1552994"/>
                  </a:lnTo>
                  <a:lnTo>
                    <a:pt x="4090352" y="1548828"/>
                  </a:lnTo>
                  <a:lnTo>
                    <a:pt x="4086187" y="1544662"/>
                  </a:lnTo>
                  <a:lnTo>
                    <a:pt x="4086021" y="1544497"/>
                  </a:lnTo>
                  <a:lnTo>
                    <a:pt x="4085806" y="1544383"/>
                  </a:lnTo>
                  <a:lnTo>
                    <a:pt x="4085615" y="1544243"/>
                  </a:lnTo>
                  <a:lnTo>
                    <a:pt x="4085577" y="1544066"/>
                  </a:lnTo>
                  <a:lnTo>
                    <a:pt x="4085767" y="1543850"/>
                  </a:lnTo>
                  <a:lnTo>
                    <a:pt x="4086009" y="1543748"/>
                  </a:lnTo>
                  <a:lnTo>
                    <a:pt x="4086174" y="1543583"/>
                  </a:lnTo>
                  <a:lnTo>
                    <a:pt x="4090339" y="1539430"/>
                  </a:lnTo>
                  <a:lnTo>
                    <a:pt x="4094505" y="1535264"/>
                  </a:lnTo>
                  <a:lnTo>
                    <a:pt x="4098658" y="1531099"/>
                  </a:lnTo>
                  <a:lnTo>
                    <a:pt x="4098874" y="1530896"/>
                  </a:lnTo>
                  <a:lnTo>
                    <a:pt x="4099077" y="1530667"/>
                  </a:lnTo>
                  <a:lnTo>
                    <a:pt x="4099268" y="1530426"/>
                  </a:lnTo>
                  <a:lnTo>
                    <a:pt x="4100004" y="1529461"/>
                  </a:lnTo>
                  <a:lnTo>
                    <a:pt x="4100118" y="1528419"/>
                  </a:lnTo>
                  <a:close/>
                </a:path>
                <a:path w="8163559" h="1562735">
                  <a:moveTo>
                    <a:pt x="4100118" y="1147000"/>
                  </a:moveTo>
                  <a:lnTo>
                    <a:pt x="4099522" y="1145921"/>
                  </a:lnTo>
                  <a:lnTo>
                    <a:pt x="4098925" y="1144841"/>
                  </a:lnTo>
                  <a:lnTo>
                    <a:pt x="4097998" y="1144397"/>
                  </a:lnTo>
                  <a:lnTo>
                    <a:pt x="4090555" y="1149718"/>
                  </a:lnTo>
                  <a:lnTo>
                    <a:pt x="4086352" y="1153922"/>
                  </a:lnTo>
                  <a:lnTo>
                    <a:pt x="4082135" y="1158125"/>
                  </a:lnTo>
                  <a:lnTo>
                    <a:pt x="4081970" y="1158290"/>
                  </a:lnTo>
                  <a:lnTo>
                    <a:pt x="4081805" y="1158443"/>
                  </a:lnTo>
                  <a:lnTo>
                    <a:pt x="4081526" y="1158709"/>
                  </a:lnTo>
                  <a:lnTo>
                    <a:pt x="4081335" y="1158468"/>
                  </a:lnTo>
                  <a:lnTo>
                    <a:pt x="4081208" y="1158240"/>
                  </a:lnTo>
                  <a:lnTo>
                    <a:pt x="4076890" y="1153922"/>
                  </a:lnTo>
                  <a:lnTo>
                    <a:pt x="4068622" y="1145679"/>
                  </a:lnTo>
                  <a:lnTo>
                    <a:pt x="4068407" y="1145463"/>
                  </a:lnTo>
                  <a:lnTo>
                    <a:pt x="4068203" y="1145235"/>
                  </a:lnTo>
                  <a:lnTo>
                    <a:pt x="4067962" y="1145044"/>
                  </a:lnTo>
                  <a:lnTo>
                    <a:pt x="4067111" y="1144358"/>
                  </a:lnTo>
                  <a:lnTo>
                    <a:pt x="4066133" y="1144257"/>
                  </a:lnTo>
                  <a:lnTo>
                    <a:pt x="4064177" y="1145019"/>
                  </a:lnTo>
                  <a:lnTo>
                    <a:pt x="4063542" y="1145768"/>
                  </a:lnTo>
                  <a:lnTo>
                    <a:pt x="4063276" y="1147914"/>
                  </a:lnTo>
                  <a:lnTo>
                    <a:pt x="4063631" y="1148740"/>
                  </a:lnTo>
                  <a:lnTo>
                    <a:pt x="4068584" y="1153680"/>
                  </a:lnTo>
                  <a:lnTo>
                    <a:pt x="4072788" y="1157909"/>
                  </a:lnTo>
                  <a:lnTo>
                    <a:pt x="4077170" y="1162291"/>
                  </a:lnTo>
                  <a:lnTo>
                    <a:pt x="4077411" y="1162418"/>
                  </a:lnTo>
                  <a:lnTo>
                    <a:pt x="4077690" y="1162621"/>
                  </a:lnTo>
                  <a:lnTo>
                    <a:pt x="4075785" y="1164513"/>
                  </a:lnTo>
                  <a:lnTo>
                    <a:pt x="4074045" y="1166228"/>
                  </a:lnTo>
                  <a:lnTo>
                    <a:pt x="4072318" y="1167955"/>
                  </a:lnTo>
                  <a:lnTo>
                    <a:pt x="4069613" y="1170660"/>
                  </a:lnTo>
                  <a:lnTo>
                    <a:pt x="4066895" y="1173365"/>
                  </a:lnTo>
                  <a:lnTo>
                    <a:pt x="4062984" y="1177315"/>
                  </a:lnTo>
                  <a:lnTo>
                    <a:pt x="4063098" y="1179245"/>
                  </a:lnTo>
                  <a:lnTo>
                    <a:pt x="4065613" y="1181290"/>
                  </a:lnTo>
                  <a:lnTo>
                    <a:pt x="4067149" y="1181163"/>
                  </a:lnTo>
                  <a:lnTo>
                    <a:pt x="4068330" y="1179995"/>
                  </a:lnTo>
                  <a:lnTo>
                    <a:pt x="4072598" y="1175740"/>
                  </a:lnTo>
                  <a:lnTo>
                    <a:pt x="4076852" y="1171486"/>
                  </a:lnTo>
                  <a:lnTo>
                    <a:pt x="4081107" y="1167244"/>
                  </a:lnTo>
                  <a:lnTo>
                    <a:pt x="4081272" y="1167079"/>
                  </a:lnTo>
                  <a:lnTo>
                    <a:pt x="4081449" y="1166914"/>
                  </a:lnTo>
                  <a:lnTo>
                    <a:pt x="4081691" y="1166685"/>
                  </a:lnTo>
                  <a:lnTo>
                    <a:pt x="4081869" y="1166914"/>
                  </a:lnTo>
                  <a:lnTo>
                    <a:pt x="4082008" y="1167104"/>
                  </a:lnTo>
                  <a:lnTo>
                    <a:pt x="4086314" y="1171435"/>
                  </a:lnTo>
                  <a:lnTo>
                    <a:pt x="4090454" y="1175588"/>
                  </a:lnTo>
                  <a:lnTo>
                    <a:pt x="4094594" y="1179728"/>
                  </a:lnTo>
                  <a:lnTo>
                    <a:pt x="4094848" y="1179995"/>
                  </a:lnTo>
                  <a:lnTo>
                    <a:pt x="4095127" y="1180249"/>
                  </a:lnTo>
                  <a:lnTo>
                    <a:pt x="4095432" y="1180452"/>
                  </a:lnTo>
                  <a:lnTo>
                    <a:pt x="4096296" y="1181049"/>
                  </a:lnTo>
                  <a:lnTo>
                    <a:pt x="4097236" y="1181150"/>
                  </a:lnTo>
                  <a:lnTo>
                    <a:pt x="4098188" y="1180680"/>
                  </a:lnTo>
                  <a:lnTo>
                    <a:pt x="4099153" y="1180223"/>
                  </a:lnTo>
                  <a:lnTo>
                    <a:pt x="4099712" y="1179449"/>
                  </a:lnTo>
                  <a:lnTo>
                    <a:pt x="4099814" y="1178356"/>
                  </a:lnTo>
                  <a:lnTo>
                    <a:pt x="4099915" y="1177264"/>
                  </a:lnTo>
                  <a:lnTo>
                    <a:pt x="4099420" y="1176451"/>
                  </a:lnTo>
                  <a:lnTo>
                    <a:pt x="4094518" y="1171562"/>
                  </a:lnTo>
                  <a:lnTo>
                    <a:pt x="4090352" y="1167396"/>
                  </a:lnTo>
                  <a:lnTo>
                    <a:pt x="4086187" y="1163243"/>
                  </a:lnTo>
                  <a:lnTo>
                    <a:pt x="4086021" y="1163078"/>
                  </a:lnTo>
                  <a:lnTo>
                    <a:pt x="4085806" y="1162964"/>
                  </a:lnTo>
                  <a:lnTo>
                    <a:pt x="4085615" y="1162824"/>
                  </a:lnTo>
                  <a:lnTo>
                    <a:pt x="4085577" y="1162646"/>
                  </a:lnTo>
                  <a:lnTo>
                    <a:pt x="4085767" y="1162418"/>
                  </a:lnTo>
                  <a:lnTo>
                    <a:pt x="4086009" y="1162329"/>
                  </a:lnTo>
                  <a:lnTo>
                    <a:pt x="4086174" y="1162164"/>
                  </a:lnTo>
                  <a:lnTo>
                    <a:pt x="4090339" y="1158011"/>
                  </a:lnTo>
                  <a:lnTo>
                    <a:pt x="4094505" y="1153845"/>
                  </a:lnTo>
                  <a:lnTo>
                    <a:pt x="4098658" y="1149680"/>
                  </a:lnTo>
                  <a:lnTo>
                    <a:pt x="4098874" y="1149477"/>
                  </a:lnTo>
                  <a:lnTo>
                    <a:pt x="4099077" y="1149248"/>
                  </a:lnTo>
                  <a:lnTo>
                    <a:pt x="4100004" y="1148041"/>
                  </a:lnTo>
                  <a:lnTo>
                    <a:pt x="4100118" y="1147000"/>
                  </a:lnTo>
                  <a:close/>
                </a:path>
                <a:path w="8163559" h="1562735">
                  <a:moveTo>
                    <a:pt x="4100118" y="765581"/>
                  </a:moveTo>
                  <a:lnTo>
                    <a:pt x="4098925" y="763422"/>
                  </a:lnTo>
                  <a:lnTo>
                    <a:pt x="4097998" y="762965"/>
                  </a:lnTo>
                  <a:lnTo>
                    <a:pt x="4095927" y="763079"/>
                  </a:lnTo>
                  <a:lnTo>
                    <a:pt x="4095331" y="763524"/>
                  </a:lnTo>
                  <a:lnTo>
                    <a:pt x="4094759" y="764082"/>
                  </a:lnTo>
                  <a:lnTo>
                    <a:pt x="4090555" y="768299"/>
                  </a:lnTo>
                  <a:lnTo>
                    <a:pt x="4086352" y="772502"/>
                  </a:lnTo>
                  <a:lnTo>
                    <a:pt x="4082135" y="776706"/>
                  </a:lnTo>
                  <a:lnTo>
                    <a:pt x="4081970" y="776871"/>
                  </a:lnTo>
                  <a:lnTo>
                    <a:pt x="4081805" y="777024"/>
                  </a:lnTo>
                  <a:lnTo>
                    <a:pt x="4081526" y="777290"/>
                  </a:lnTo>
                  <a:lnTo>
                    <a:pt x="4081335" y="777049"/>
                  </a:lnTo>
                  <a:lnTo>
                    <a:pt x="4081208" y="776808"/>
                  </a:lnTo>
                  <a:lnTo>
                    <a:pt x="4076890" y="772502"/>
                  </a:lnTo>
                  <a:lnTo>
                    <a:pt x="4068622" y="764247"/>
                  </a:lnTo>
                  <a:lnTo>
                    <a:pt x="4068407" y="764044"/>
                  </a:lnTo>
                  <a:lnTo>
                    <a:pt x="4068203" y="763816"/>
                  </a:lnTo>
                  <a:lnTo>
                    <a:pt x="4067962" y="763625"/>
                  </a:lnTo>
                  <a:lnTo>
                    <a:pt x="4067111" y="762939"/>
                  </a:lnTo>
                  <a:lnTo>
                    <a:pt x="4066133" y="762838"/>
                  </a:lnTo>
                  <a:lnTo>
                    <a:pt x="4064177" y="763600"/>
                  </a:lnTo>
                  <a:lnTo>
                    <a:pt x="4063542" y="764349"/>
                  </a:lnTo>
                  <a:lnTo>
                    <a:pt x="4063276" y="766495"/>
                  </a:lnTo>
                  <a:lnTo>
                    <a:pt x="4063631" y="767321"/>
                  </a:lnTo>
                  <a:lnTo>
                    <a:pt x="4068584" y="772261"/>
                  </a:lnTo>
                  <a:lnTo>
                    <a:pt x="4072788" y="776478"/>
                  </a:lnTo>
                  <a:lnTo>
                    <a:pt x="4077170" y="780872"/>
                  </a:lnTo>
                  <a:lnTo>
                    <a:pt x="4077411" y="780999"/>
                  </a:lnTo>
                  <a:lnTo>
                    <a:pt x="4077690" y="781189"/>
                  </a:lnTo>
                  <a:lnTo>
                    <a:pt x="4075785" y="783094"/>
                  </a:lnTo>
                  <a:lnTo>
                    <a:pt x="4074045" y="784809"/>
                  </a:lnTo>
                  <a:lnTo>
                    <a:pt x="4072318" y="786536"/>
                  </a:lnTo>
                  <a:lnTo>
                    <a:pt x="4069613" y="789241"/>
                  </a:lnTo>
                  <a:lnTo>
                    <a:pt x="4066895" y="791946"/>
                  </a:lnTo>
                  <a:lnTo>
                    <a:pt x="4062984" y="795896"/>
                  </a:lnTo>
                  <a:lnTo>
                    <a:pt x="4063098" y="797826"/>
                  </a:lnTo>
                  <a:lnTo>
                    <a:pt x="4065613" y="799871"/>
                  </a:lnTo>
                  <a:lnTo>
                    <a:pt x="4067149" y="799744"/>
                  </a:lnTo>
                  <a:lnTo>
                    <a:pt x="4072598" y="794321"/>
                  </a:lnTo>
                  <a:lnTo>
                    <a:pt x="4076852" y="790067"/>
                  </a:lnTo>
                  <a:lnTo>
                    <a:pt x="4081107" y="785825"/>
                  </a:lnTo>
                  <a:lnTo>
                    <a:pt x="4081272" y="785660"/>
                  </a:lnTo>
                  <a:lnTo>
                    <a:pt x="4081449" y="785495"/>
                  </a:lnTo>
                  <a:lnTo>
                    <a:pt x="4081691" y="785266"/>
                  </a:lnTo>
                  <a:lnTo>
                    <a:pt x="4081869" y="785495"/>
                  </a:lnTo>
                  <a:lnTo>
                    <a:pt x="4082008" y="785685"/>
                  </a:lnTo>
                  <a:lnTo>
                    <a:pt x="4082173" y="785850"/>
                  </a:lnTo>
                  <a:lnTo>
                    <a:pt x="4086314" y="790003"/>
                  </a:lnTo>
                  <a:lnTo>
                    <a:pt x="4090454" y="794156"/>
                  </a:lnTo>
                  <a:lnTo>
                    <a:pt x="4094594" y="798309"/>
                  </a:lnTo>
                  <a:lnTo>
                    <a:pt x="4094848" y="798576"/>
                  </a:lnTo>
                  <a:lnTo>
                    <a:pt x="4095127" y="798830"/>
                  </a:lnTo>
                  <a:lnTo>
                    <a:pt x="4095432" y="799033"/>
                  </a:lnTo>
                  <a:lnTo>
                    <a:pt x="4096296" y="799617"/>
                  </a:lnTo>
                  <a:lnTo>
                    <a:pt x="4097236" y="799731"/>
                  </a:lnTo>
                  <a:lnTo>
                    <a:pt x="4098188" y="799261"/>
                  </a:lnTo>
                  <a:lnTo>
                    <a:pt x="4099153" y="798791"/>
                  </a:lnTo>
                  <a:lnTo>
                    <a:pt x="4099712" y="798029"/>
                  </a:lnTo>
                  <a:lnTo>
                    <a:pt x="4099814" y="796937"/>
                  </a:lnTo>
                  <a:lnTo>
                    <a:pt x="4099915" y="795845"/>
                  </a:lnTo>
                  <a:lnTo>
                    <a:pt x="4099420" y="795032"/>
                  </a:lnTo>
                  <a:lnTo>
                    <a:pt x="4094518" y="790143"/>
                  </a:lnTo>
                  <a:lnTo>
                    <a:pt x="4090352" y="785977"/>
                  </a:lnTo>
                  <a:lnTo>
                    <a:pt x="4086021" y="781659"/>
                  </a:lnTo>
                  <a:lnTo>
                    <a:pt x="4085806" y="781545"/>
                  </a:lnTo>
                  <a:lnTo>
                    <a:pt x="4085615" y="781405"/>
                  </a:lnTo>
                  <a:lnTo>
                    <a:pt x="4085577" y="781215"/>
                  </a:lnTo>
                  <a:lnTo>
                    <a:pt x="4085767" y="780999"/>
                  </a:lnTo>
                  <a:lnTo>
                    <a:pt x="4086009" y="780910"/>
                  </a:lnTo>
                  <a:lnTo>
                    <a:pt x="4086174" y="780745"/>
                  </a:lnTo>
                  <a:lnTo>
                    <a:pt x="4090339" y="776592"/>
                  </a:lnTo>
                  <a:lnTo>
                    <a:pt x="4094505" y="772426"/>
                  </a:lnTo>
                  <a:lnTo>
                    <a:pt x="4098658" y="768261"/>
                  </a:lnTo>
                  <a:lnTo>
                    <a:pt x="4098874" y="768045"/>
                  </a:lnTo>
                  <a:lnTo>
                    <a:pt x="4099077" y="767829"/>
                  </a:lnTo>
                  <a:lnTo>
                    <a:pt x="4099268" y="767588"/>
                  </a:lnTo>
                  <a:lnTo>
                    <a:pt x="4100004" y="766622"/>
                  </a:lnTo>
                  <a:lnTo>
                    <a:pt x="4100118" y="765581"/>
                  </a:lnTo>
                  <a:close/>
                </a:path>
                <a:path w="8163559" h="1562735">
                  <a:moveTo>
                    <a:pt x="4100118" y="384162"/>
                  </a:moveTo>
                  <a:lnTo>
                    <a:pt x="4098925" y="382003"/>
                  </a:lnTo>
                  <a:lnTo>
                    <a:pt x="4097998" y="381546"/>
                  </a:lnTo>
                  <a:lnTo>
                    <a:pt x="4095927" y="381660"/>
                  </a:lnTo>
                  <a:lnTo>
                    <a:pt x="4095331" y="382104"/>
                  </a:lnTo>
                  <a:lnTo>
                    <a:pt x="4094759" y="382663"/>
                  </a:lnTo>
                  <a:lnTo>
                    <a:pt x="4090555" y="386880"/>
                  </a:lnTo>
                  <a:lnTo>
                    <a:pt x="4086352" y="391083"/>
                  </a:lnTo>
                  <a:lnTo>
                    <a:pt x="4082135" y="395287"/>
                  </a:lnTo>
                  <a:lnTo>
                    <a:pt x="4081970" y="395439"/>
                  </a:lnTo>
                  <a:lnTo>
                    <a:pt x="4081805" y="395592"/>
                  </a:lnTo>
                  <a:lnTo>
                    <a:pt x="4081526" y="395871"/>
                  </a:lnTo>
                  <a:lnTo>
                    <a:pt x="4081335" y="395630"/>
                  </a:lnTo>
                  <a:lnTo>
                    <a:pt x="4081208" y="395389"/>
                  </a:lnTo>
                  <a:lnTo>
                    <a:pt x="4076890" y="391083"/>
                  </a:lnTo>
                  <a:lnTo>
                    <a:pt x="4068622" y="382828"/>
                  </a:lnTo>
                  <a:lnTo>
                    <a:pt x="4068407" y="382612"/>
                  </a:lnTo>
                  <a:lnTo>
                    <a:pt x="4068203" y="382397"/>
                  </a:lnTo>
                  <a:lnTo>
                    <a:pt x="4067962" y="382206"/>
                  </a:lnTo>
                  <a:lnTo>
                    <a:pt x="4067111" y="381520"/>
                  </a:lnTo>
                  <a:lnTo>
                    <a:pt x="4066133" y="381419"/>
                  </a:lnTo>
                  <a:lnTo>
                    <a:pt x="4064177" y="382181"/>
                  </a:lnTo>
                  <a:lnTo>
                    <a:pt x="4063542" y="382930"/>
                  </a:lnTo>
                  <a:lnTo>
                    <a:pt x="4063276" y="385064"/>
                  </a:lnTo>
                  <a:lnTo>
                    <a:pt x="4063631" y="385902"/>
                  </a:lnTo>
                  <a:lnTo>
                    <a:pt x="4068584" y="390842"/>
                  </a:lnTo>
                  <a:lnTo>
                    <a:pt x="4072788" y="395058"/>
                  </a:lnTo>
                  <a:lnTo>
                    <a:pt x="4077170" y="399453"/>
                  </a:lnTo>
                  <a:lnTo>
                    <a:pt x="4077411" y="399580"/>
                  </a:lnTo>
                  <a:lnTo>
                    <a:pt x="4077690" y="399770"/>
                  </a:lnTo>
                  <a:lnTo>
                    <a:pt x="4075785" y="401662"/>
                  </a:lnTo>
                  <a:lnTo>
                    <a:pt x="4074045" y="403390"/>
                  </a:lnTo>
                  <a:lnTo>
                    <a:pt x="4072318" y="405117"/>
                  </a:lnTo>
                  <a:lnTo>
                    <a:pt x="4069613" y="407822"/>
                  </a:lnTo>
                  <a:lnTo>
                    <a:pt x="4066895" y="410527"/>
                  </a:lnTo>
                  <a:lnTo>
                    <a:pt x="4062984" y="414477"/>
                  </a:lnTo>
                  <a:lnTo>
                    <a:pt x="4063098" y="416407"/>
                  </a:lnTo>
                  <a:lnTo>
                    <a:pt x="4064419" y="417474"/>
                  </a:lnTo>
                  <a:lnTo>
                    <a:pt x="4065613" y="418452"/>
                  </a:lnTo>
                  <a:lnTo>
                    <a:pt x="4067149" y="418325"/>
                  </a:lnTo>
                  <a:lnTo>
                    <a:pt x="4072598" y="412902"/>
                  </a:lnTo>
                  <a:lnTo>
                    <a:pt x="4076852" y="408647"/>
                  </a:lnTo>
                  <a:lnTo>
                    <a:pt x="4081107" y="404406"/>
                  </a:lnTo>
                  <a:lnTo>
                    <a:pt x="4081272" y="404241"/>
                  </a:lnTo>
                  <a:lnTo>
                    <a:pt x="4081449" y="404075"/>
                  </a:lnTo>
                  <a:lnTo>
                    <a:pt x="4081691" y="403847"/>
                  </a:lnTo>
                  <a:lnTo>
                    <a:pt x="4081869" y="404063"/>
                  </a:lnTo>
                  <a:lnTo>
                    <a:pt x="4082008" y="404266"/>
                  </a:lnTo>
                  <a:lnTo>
                    <a:pt x="4082173" y="404431"/>
                  </a:lnTo>
                  <a:lnTo>
                    <a:pt x="4086314" y="408584"/>
                  </a:lnTo>
                  <a:lnTo>
                    <a:pt x="4090454" y="412737"/>
                  </a:lnTo>
                  <a:lnTo>
                    <a:pt x="4094594" y="416890"/>
                  </a:lnTo>
                  <a:lnTo>
                    <a:pt x="4094848" y="417144"/>
                  </a:lnTo>
                  <a:lnTo>
                    <a:pt x="4095127" y="417398"/>
                  </a:lnTo>
                  <a:lnTo>
                    <a:pt x="4095432" y="417614"/>
                  </a:lnTo>
                  <a:lnTo>
                    <a:pt x="4096296" y="418198"/>
                  </a:lnTo>
                  <a:lnTo>
                    <a:pt x="4097236" y="418312"/>
                  </a:lnTo>
                  <a:lnTo>
                    <a:pt x="4099153" y="417372"/>
                  </a:lnTo>
                  <a:lnTo>
                    <a:pt x="4099712" y="416610"/>
                  </a:lnTo>
                  <a:lnTo>
                    <a:pt x="4099814" y="415518"/>
                  </a:lnTo>
                  <a:lnTo>
                    <a:pt x="4099915" y="414426"/>
                  </a:lnTo>
                  <a:lnTo>
                    <a:pt x="4099420" y="413613"/>
                  </a:lnTo>
                  <a:lnTo>
                    <a:pt x="4094518" y="408724"/>
                  </a:lnTo>
                  <a:lnTo>
                    <a:pt x="4090352" y="404558"/>
                  </a:lnTo>
                  <a:lnTo>
                    <a:pt x="4086187" y="400405"/>
                  </a:lnTo>
                  <a:lnTo>
                    <a:pt x="4086021" y="400240"/>
                  </a:lnTo>
                  <a:lnTo>
                    <a:pt x="4085806" y="400126"/>
                  </a:lnTo>
                  <a:lnTo>
                    <a:pt x="4085615" y="399986"/>
                  </a:lnTo>
                  <a:lnTo>
                    <a:pt x="4085577" y="399796"/>
                  </a:lnTo>
                  <a:lnTo>
                    <a:pt x="4085767" y="399580"/>
                  </a:lnTo>
                  <a:lnTo>
                    <a:pt x="4086009" y="399491"/>
                  </a:lnTo>
                  <a:lnTo>
                    <a:pt x="4086174" y="399326"/>
                  </a:lnTo>
                  <a:lnTo>
                    <a:pt x="4090339" y="395173"/>
                  </a:lnTo>
                  <a:lnTo>
                    <a:pt x="4094505" y="391007"/>
                  </a:lnTo>
                  <a:lnTo>
                    <a:pt x="4098658" y="386842"/>
                  </a:lnTo>
                  <a:lnTo>
                    <a:pt x="4098874" y="386626"/>
                  </a:lnTo>
                  <a:lnTo>
                    <a:pt x="4099077" y="386410"/>
                  </a:lnTo>
                  <a:lnTo>
                    <a:pt x="4099268" y="386168"/>
                  </a:lnTo>
                  <a:lnTo>
                    <a:pt x="4100004" y="385191"/>
                  </a:lnTo>
                  <a:lnTo>
                    <a:pt x="4100118" y="384162"/>
                  </a:lnTo>
                  <a:close/>
                </a:path>
                <a:path w="8163559" h="1562735">
                  <a:moveTo>
                    <a:pt x="4607992" y="1528419"/>
                  </a:moveTo>
                  <a:lnTo>
                    <a:pt x="4606798" y="1526260"/>
                  </a:lnTo>
                  <a:lnTo>
                    <a:pt x="4605871" y="1525816"/>
                  </a:lnTo>
                  <a:lnTo>
                    <a:pt x="4603801" y="1525930"/>
                  </a:lnTo>
                  <a:lnTo>
                    <a:pt x="4603204" y="1526362"/>
                  </a:lnTo>
                  <a:lnTo>
                    <a:pt x="4602632" y="1526933"/>
                  </a:lnTo>
                  <a:lnTo>
                    <a:pt x="4598428" y="1531137"/>
                  </a:lnTo>
                  <a:lnTo>
                    <a:pt x="4594225" y="1535341"/>
                  </a:lnTo>
                  <a:lnTo>
                    <a:pt x="4590008" y="1539544"/>
                  </a:lnTo>
                  <a:lnTo>
                    <a:pt x="4589843" y="1539709"/>
                  </a:lnTo>
                  <a:lnTo>
                    <a:pt x="4589678" y="1539862"/>
                  </a:lnTo>
                  <a:lnTo>
                    <a:pt x="4589399" y="1540129"/>
                  </a:lnTo>
                  <a:lnTo>
                    <a:pt x="4589208" y="1539887"/>
                  </a:lnTo>
                  <a:lnTo>
                    <a:pt x="4589081" y="1539659"/>
                  </a:lnTo>
                  <a:lnTo>
                    <a:pt x="4584763" y="1535341"/>
                  </a:lnTo>
                  <a:lnTo>
                    <a:pt x="4576496" y="1527098"/>
                  </a:lnTo>
                  <a:lnTo>
                    <a:pt x="4576280" y="1526882"/>
                  </a:lnTo>
                  <a:lnTo>
                    <a:pt x="4576076" y="1526654"/>
                  </a:lnTo>
                  <a:lnTo>
                    <a:pt x="4575835" y="1526463"/>
                  </a:lnTo>
                  <a:lnTo>
                    <a:pt x="4574984" y="1525778"/>
                  </a:lnTo>
                  <a:lnTo>
                    <a:pt x="4574006" y="1525676"/>
                  </a:lnTo>
                  <a:lnTo>
                    <a:pt x="4572051" y="1526438"/>
                  </a:lnTo>
                  <a:lnTo>
                    <a:pt x="4571416" y="1527187"/>
                  </a:lnTo>
                  <a:lnTo>
                    <a:pt x="4571149" y="1529334"/>
                  </a:lnTo>
                  <a:lnTo>
                    <a:pt x="4571504" y="1530159"/>
                  </a:lnTo>
                  <a:lnTo>
                    <a:pt x="4576457" y="1535099"/>
                  </a:lnTo>
                  <a:lnTo>
                    <a:pt x="4580661" y="1539328"/>
                  </a:lnTo>
                  <a:lnTo>
                    <a:pt x="4585043" y="1543710"/>
                  </a:lnTo>
                  <a:lnTo>
                    <a:pt x="4585284" y="1543837"/>
                  </a:lnTo>
                  <a:lnTo>
                    <a:pt x="4585563" y="1544040"/>
                  </a:lnTo>
                  <a:lnTo>
                    <a:pt x="4583658" y="1545932"/>
                  </a:lnTo>
                  <a:lnTo>
                    <a:pt x="4581918" y="1547647"/>
                  </a:lnTo>
                  <a:lnTo>
                    <a:pt x="4580191" y="1549374"/>
                  </a:lnTo>
                  <a:lnTo>
                    <a:pt x="4577486" y="1552079"/>
                  </a:lnTo>
                  <a:lnTo>
                    <a:pt x="4574768" y="1554784"/>
                  </a:lnTo>
                  <a:lnTo>
                    <a:pt x="4570857" y="1558734"/>
                  </a:lnTo>
                  <a:lnTo>
                    <a:pt x="4570971" y="1560677"/>
                  </a:lnTo>
                  <a:lnTo>
                    <a:pt x="4573486" y="1562709"/>
                  </a:lnTo>
                  <a:lnTo>
                    <a:pt x="4575022" y="1562595"/>
                  </a:lnTo>
                  <a:lnTo>
                    <a:pt x="4576203" y="1561414"/>
                  </a:lnTo>
                  <a:lnTo>
                    <a:pt x="4580471" y="1557159"/>
                  </a:lnTo>
                  <a:lnTo>
                    <a:pt x="4584725" y="1552917"/>
                  </a:lnTo>
                  <a:lnTo>
                    <a:pt x="4588980" y="1548663"/>
                  </a:lnTo>
                  <a:lnTo>
                    <a:pt x="4589145" y="1548498"/>
                  </a:lnTo>
                  <a:lnTo>
                    <a:pt x="4589323" y="1548345"/>
                  </a:lnTo>
                  <a:lnTo>
                    <a:pt x="4589564" y="1548104"/>
                  </a:lnTo>
                  <a:lnTo>
                    <a:pt x="4589742" y="1548333"/>
                  </a:lnTo>
                  <a:lnTo>
                    <a:pt x="4589881" y="1548523"/>
                  </a:lnTo>
                  <a:lnTo>
                    <a:pt x="4590046" y="1548701"/>
                  </a:lnTo>
                  <a:lnTo>
                    <a:pt x="4594187" y="1552854"/>
                  </a:lnTo>
                  <a:lnTo>
                    <a:pt x="4598327" y="1557007"/>
                  </a:lnTo>
                  <a:lnTo>
                    <a:pt x="4602467" y="1561160"/>
                  </a:lnTo>
                  <a:lnTo>
                    <a:pt x="4602721" y="1561414"/>
                  </a:lnTo>
                  <a:lnTo>
                    <a:pt x="4603000" y="1561668"/>
                  </a:lnTo>
                  <a:lnTo>
                    <a:pt x="4603305" y="1561871"/>
                  </a:lnTo>
                  <a:lnTo>
                    <a:pt x="4604169" y="1562468"/>
                  </a:lnTo>
                  <a:lnTo>
                    <a:pt x="4605109" y="1562569"/>
                  </a:lnTo>
                  <a:lnTo>
                    <a:pt x="4607026" y="1561642"/>
                  </a:lnTo>
                  <a:lnTo>
                    <a:pt x="4607585" y="1560868"/>
                  </a:lnTo>
                  <a:lnTo>
                    <a:pt x="4607687" y="1559775"/>
                  </a:lnTo>
                  <a:lnTo>
                    <a:pt x="4607788" y="1558683"/>
                  </a:lnTo>
                  <a:lnTo>
                    <a:pt x="4607293" y="1557883"/>
                  </a:lnTo>
                  <a:lnTo>
                    <a:pt x="4602391" y="1552994"/>
                  </a:lnTo>
                  <a:lnTo>
                    <a:pt x="4598225" y="1548828"/>
                  </a:lnTo>
                  <a:lnTo>
                    <a:pt x="4594060" y="1544662"/>
                  </a:lnTo>
                  <a:lnTo>
                    <a:pt x="4593895" y="1544497"/>
                  </a:lnTo>
                  <a:lnTo>
                    <a:pt x="4593679" y="1544383"/>
                  </a:lnTo>
                  <a:lnTo>
                    <a:pt x="4593488" y="1544243"/>
                  </a:lnTo>
                  <a:lnTo>
                    <a:pt x="4593450" y="1544066"/>
                  </a:lnTo>
                  <a:lnTo>
                    <a:pt x="4593641" y="1543850"/>
                  </a:lnTo>
                  <a:lnTo>
                    <a:pt x="4593882" y="1543748"/>
                  </a:lnTo>
                  <a:lnTo>
                    <a:pt x="4594047" y="1543583"/>
                  </a:lnTo>
                  <a:lnTo>
                    <a:pt x="4598213" y="1539430"/>
                  </a:lnTo>
                  <a:lnTo>
                    <a:pt x="4602378" y="1535264"/>
                  </a:lnTo>
                  <a:lnTo>
                    <a:pt x="4606531" y="1531099"/>
                  </a:lnTo>
                  <a:lnTo>
                    <a:pt x="4606747" y="1530896"/>
                  </a:lnTo>
                  <a:lnTo>
                    <a:pt x="4606950" y="1530667"/>
                  </a:lnTo>
                  <a:lnTo>
                    <a:pt x="4607141" y="1530426"/>
                  </a:lnTo>
                  <a:lnTo>
                    <a:pt x="4607877" y="1529461"/>
                  </a:lnTo>
                  <a:lnTo>
                    <a:pt x="4607992" y="1528419"/>
                  </a:lnTo>
                  <a:close/>
                </a:path>
                <a:path w="8163559" h="1562735">
                  <a:moveTo>
                    <a:pt x="4607992" y="1147000"/>
                  </a:moveTo>
                  <a:lnTo>
                    <a:pt x="4606798" y="1144841"/>
                  </a:lnTo>
                  <a:lnTo>
                    <a:pt x="4605871" y="1144397"/>
                  </a:lnTo>
                  <a:lnTo>
                    <a:pt x="4604651" y="1144460"/>
                  </a:lnTo>
                  <a:lnTo>
                    <a:pt x="4603801" y="1144511"/>
                  </a:lnTo>
                  <a:lnTo>
                    <a:pt x="4603204" y="1144943"/>
                  </a:lnTo>
                  <a:lnTo>
                    <a:pt x="4602632" y="1145501"/>
                  </a:lnTo>
                  <a:lnTo>
                    <a:pt x="4598428" y="1149718"/>
                  </a:lnTo>
                  <a:lnTo>
                    <a:pt x="4594225" y="1153922"/>
                  </a:lnTo>
                  <a:lnTo>
                    <a:pt x="4590008" y="1158125"/>
                  </a:lnTo>
                  <a:lnTo>
                    <a:pt x="4589843" y="1158290"/>
                  </a:lnTo>
                  <a:lnTo>
                    <a:pt x="4589678" y="1158443"/>
                  </a:lnTo>
                  <a:lnTo>
                    <a:pt x="4589399" y="1158709"/>
                  </a:lnTo>
                  <a:lnTo>
                    <a:pt x="4589208" y="1158468"/>
                  </a:lnTo>
                  <a:lnTo>
                    <a:pt x="4589081" y="1158240"/>
                  </a:lnTo>
                  <a:lnTo>
                    <a:pt x="4584763" y="1153922"/>
                  </a:lnTo>
                  <a:lnTo>
                    <a:pt x="4576496" y="1145679"/>
                  </a:lnTo>
                  <a:lnTo>
                    <a:pt x="4576280" y="1145463"/>
                  </a:lnTo>
                  <a:lnTo>
                    <a:pt x="4576076" y="1145235"/>
                  </a:lnTo>
                  <a:lnTo>
                    <a:pt x="4575835" y="1145044"/>
                  </a:lnTo>
                  <a:lnTo>
                    <a:pt x="4574984" y="1144358"/>
                  </a:lnTo>
                  <a:lnTo>
                    <a:pt x="4574006" y="1144257"/>
                  </a:lnTo>
                  <a:lnTo>
                    <a:pt x="4572051" y="1145019"/>
                  </a:lnTo>
                  <a:lnTo>
                    <a:pt x="4571416" y="1145768"/>
                  </a:lnTo>
                  <a:lnTo>
                    <a:pt x="4571149" y="1147914"/>
                  </a:lnTo>
                  <a:lnTo>
                    <a:pt x="4571504" y="1148740"/>
                  </a:lnTo>
                  <a:lnTo>
                    <a:pt x="4576457" y="1153680"/>
                  </a:lnTo>
                  <a:lnTo>
                    <a:pt x="4580661" y="1157909"/>
                  </a:lnTo>
                  <a:lnTo>
                    <a:pt x="4585043" y="1162291"/>
                  </a:lnTo>
                  <a:lnTo>
                    <a:pt x="4585284" y="1162418"/>
                  </a:lnTo>
                  <a:lnTo>
                    <a:pt x="4585563" y="1162621"/>
                  </a:lnTo>
                  <a:lnTo>
                    <a:pt x="4583658" y="1164513"/>
                  </a:lnTo>
                  <a:lnTo>
                    <a:pt x="4581918" y="1166228"/>
                  </a:lnTo>
                  <a:lnTo>
                    <a:pt x="4580191" y="1167955"/>
                  </a:lnTo>
                  <a:lnTo>
                    <a:pt x="4577486" y="1170660"/>
                  </a:lnTo>
                  <a:lnTo>
                    <a:pt x="4574768" y="1173365"/>
                  </a:lnTo>
                  <a:lnTo>
                    <a:pt x="4570857" y="1177315"/>
                  </a:lnTo>
                  <a:lnTo>
                    <a:pt x="4570971" y="1179245"/>
                  </a:lnTo>
                  <a:lnTo>
                    <a:pt x="4573486" y="1181290"/>
                  </a:lnTo>
                  <a:lnTo>
                    <a:pt x="4575022" y="1181163"/>
                  </a:lnTo>
                  <a:lnTo>
                    <a:pt x="4576203" y="1179995"/>
                  </a:lnTo>
                  <a:lnTo>
                    <a:pt x="4580471" y="1175740"/>
                  </a:lnTo>
                  <a:lnTo>
                    <a:pt x="4584725" y="1171486"/>
                  </a:lnTo>
                  <a:lnTo>
                    <a:pt x="4588980" y="1167244"/>
                  </a:lnTo>
                  <a:lnTo>
                    <a:pt x="4589145" y="1167079"/>
                  </a:lnTo>
                  <a:lnTo>
                    <a:pt x="4589323" y="1166914"/>
                  </a:lnTo>
                  <a:lnTo>
                    <a:pt x="4589564" y="1166685"/>
                  </a:lnTo>
                  <a:lnTo>
                    <a:pt x="4589742" y="1166914"/>
                  </a:lnTo>
                  <a:lnTo>
                    <a:pt x="4589881" y="1167104"/>
                  </a:lnTo>
                  <a:lnTo>
                    <a:pt x="4594187" y="1171435"/>
                  </a:lnTo>
                  <a:lnTo>
                    <a:pt x="4598327" y="1175588"/>
                  </a:lnTo>
                  <a:lnTo>
                    <a:pt x="4602467" y="1179728"/>
                  </a:lnTo>
                  <a:lnTo>
                    <a:pt x="4602721" y="1179995"/>
                  </a:lnTo>
                  <a:lnTo>
                    <a:pt x="4603000" y="1180249"/>
                  </a:lnTo>
                  <a:lnTo>
                    <a:pt x="4603305" y="1180452"/>
                  </a:lnTo>
                  <a:lnTo>
                    <a:pt x="4604169" y="1181049"/>
                  </a:lnTo>
                  <a:lnTo>
                    <a:pt x="4605109" y="1181150"/>
                  </a:lnTo>
                  <a:lnTo>
                    <a:pt x="4606061" y="1180680"/>
                  </a:lnTo>
                  <a:lnTo>
                    <a:pt x="4607026" y="1180223"/>
                  </a:lnTo>
                  <a:lnTo>
                    <a:pt x="4607585" y="1179449"/>
                  </a:lnTo>
                  <a:lnTo>
                    <a:pt x="4607687" y="1178356"/>
                  </a:lnTo>
                  <a:lnTo>
                    <a:pt x="4607788" y="1177264"/>
                  </a:lnTo>
                  <a:lnTo>
                    <a:pt x="4607293" y="1176451"/>
                  </a:lnTo>
                  <a:lnTo>
                    <a:pt x="4602391" y="1171562"/>
                  </a:lnTo>
                  <a:lnTo>
                    <a:pt x="4598225" y="1167396"/>
                  </a:lnTo>
                  <a:lnTo>
                    <a:pt x="4594060" y="1163243"/>
                  </a:lnTo>
                  <a:lnTo>
                    <a:pt x="4593895" y="1163078"/>
                  </a:lnTo>
                  <a:lnTo>
                    <a:pt x="4593679" y="1162964"/>
                  </a:lnTo>
                  <a:lnTo>
                    <a:pt x="4593488" y="1162824"/>
                  </a:lnTo>
                  <a:lnTo>
                    <a:pt x="4593450" y="1162646"/>
                  </a:lnTo>
                  <a:lnTo>
                    <a:pt x="4593641" y="1162418"/>
                  </a:lnTo>
                  <a:lnTo>
                    <a:pt x="4593882" y="1162329"/>
                  </a:lnTo>
                  <a:lnTo>
                    <a:pt x="4594047" y="1162164"/>
                  </a:lnTo>
                  <a:lnTo>
                    <a:pt x="4598213" y="1158011"/>
                  </a:lnTo>
                  <a:lnTo>
                    <a:pt x="4602378" y="1153845"/>
                  </a:lnTo>
                  <a:lnTo>
                    <a:pt x="4606531" y="1149680"/>
                  </a:lnTo>
                  <a:lnTo>
                    <a:pt x="4606747" y="1149477"/>
                  </a:lnTo>
                  <a:lnTo>
                    <a:pt x="4606950" y="1149248"/>
                  </a:lnTo>
                  <a:lnTo>
                    <a:pt x="4607877" y="1148041"/>
                  </a:lnTo>
                  <a:lnTo>
                    <a:pt x="4607992" y="1147000"/>
                  </a:lnTo>
                  <a:close/>
                </a:path>
                <a:path w="8163559" h="1562735">
                  <a:moveTo>
                    <a:pt x="4607992" y="765581"/>
                  </a:moveTo>
                  <a:lnTo>
                    <a:pt x="4606798" y="763422"/>
                  </a:lnTo>
                  <a:lnTo>
                    <a:pt x="4605871" y="762965"/>
                  </a:lnTo>
                  <a:lnTo>
                    <a:pt x="4603801" y="763079"/>
                  </a:lnTo>
                  <a:lnTo>
                    <a:pt x="4603204" y="763524"/>
                  </a:lnTo>
                  <a:lnTo>
                    <a:pt x="4602632" y="764082"/>
                  </a:lnTo>
                  <a:lnTo>
                    <a:pt x="4598428" y="768299"/>
                  </a:lnTo>
                  <a:lnTo>
                    <a:pt x="4594225" y="772502"/>
                  </a:lnTo>
                  <a:lnTo>
                    <a:pt x="4590008" y="776706"/>
                  </a:lnTo>
                  <a:lnTo>
                    <a:pt x="4589843" y="776871"/>
                  </a:lnTo>
                  <a:lnTo>
                    <a:pt x="4589678" y="777024"/>
                  </a:lnTo>
                  <a:lnTo>
                    <a:pt x="4589399" y="777290"/>
                  </a:lnTo>
                  <a:lnTo>
                    <a:pt x="4589208" y="777049"/>
                  </a:lnTo>
                  <a:lnTo>
                    <a:pt x="4589081" y="776808"/>
                  </a:lnTo>
                  <a:lnTo>
                    <a:pt x="4584763" y="772502"/>
                  </a:lnTo>
                  <a:lnTo>
                    <a:pt x="4576496" y="764247"/>
                  </a:lnTo>
                  <a:lnTo>
                    <a:pt x="4576280" y="764044"/>
                  </a:lnTo>
                  <a:lnTo>
                    <a:pt x="4576076" y="763816"/>
                  </a:lnTo>
                  <a:lnTo>
                    <a:pt x="4575835" y="763625"/>
                  </a:lnTo>
                  <a:lnTo>
                    <a:pt x="4574984" y="762939"/>
                  </a:lnTo>
                  <a:lnTo>
                    <a:pt x="4574006" y="762838"/>
                  </a:lnTo>
                  <a:lnTo>
                    <a:pt x="4572051" y="763600"/>
                  </a:lnTo>
                  <a:lnTo>
                    <a:pt x="4571416" y="764349"/>
                  </a:lnTo>
                  <a:lnTo>
                    <a:pt x="4571149" y="766495"/>
                  </a:lnTo>
                  <a:lnTo>
                    <a:pt x="4571504" y="767321"/>
                  </a:lnTo>
                  <a:lnTo>
                    <a:pt x="4576457" y="772261"/>
                  </a:lnTo>
                  <a:lnTo>
                    <a:pt x="4580661" y="776478"/>
                  </a:lnTo>
                  <a:lnTo>
                    <a:pt x="4585043" y="780872"/>
                  </a:lnTo>
                  <a:lnTo>
                    <a:pt x="4585284" y="780999"/>
                  </a:lnTo>
                  <a:lnTo>
                    <a:pt x="4585563" y="781189"/>
                  </a:lnTo>
                  <a:lnTo>
                    <a:pt x="4583658" y="783094"/>
                  </a:lnTo>
                  <a:lnTo>
                    <a:pt x="4581918" y="784809"/>
                  </a:lnTo>
                  <a:lnTo>
                    <a:pt x="4580191" y="786536"/>
                  </a:lnTo>
                  <a:lnTo>
                    <a:pt x="4577486" y="789241"/>
                  </a:lnTo>
                  <a:lnTo>
                    <a:pt x="4574768" y="791946"/>
                  </a:lnTo>
                  <a:lnTo>
                    <a:pt x="4570857" y="795896"/>
                  </a:lnTo>
                  <a:lnTo>
                    <a:pt x="4570971" y="797826"/>
                  </a:lnTo>
                  <a:lnTo>
                    <a:pt x="4573486" y="799871"/>
                  </a:lnTo>
                  <a:lnTo>
                    <a:pt x="4575022" y="799744"/>
                  </a:lnTo>
                  <a:lnTo>
                    <a:pt x="4576203" y="798563"/>
                  </a:lnTo>
                  <a:lnTo>
                    <a:pt x="4580471" y="794321"/>
                  </a:lnTo>
                  <a:lnTo>
                    <a:pt x="4584725" y="790067"/>
                  </a:lnTo>
                  <a:lnTo>
                    <a:pt x="4588980" y="785825"/>
                  </a:lnTo>
                  <a:lnTo>
                    <a:pt x="4589145" y="785660"/>
                  </a:lnTo>
                  <a:lnTo>
                    <a:pt x="4589323" y="785495"/>
                  </a:lnTo>
                  <a:lnTo>
                    <a:pt x="4589564" y="785266"/>
                  </a:lnTo>
                  <a:lnTo>
                    <a:pt x="4589742" y="785495"/>
                  </a:lnTo>
                  <a:lnTo>
                    <a:pt x="4589881" y="785685"/>
                  </a:lnTo>
                  <a:lnTo>
                    <a:pt x="4590046" y="785850"/>
                  </a:lnTo>
                  <a:lnTo>
                    <a:pt x="4594187" y="790003"/>
                  </a:lnTo>
                  <a:lnTo>
                    <a:pt x="4598327" y="794156"/>
                  </a:lnTo>
                  <a:lnTo>
                    <a:pt x="4602467" y="798309"/>
                  </a:lnTo>
                  <a:lnTo>
                    <a:pt x="4602721" y="798576"/>
                  </a:lnTo>
                  <a:lnTo>
                    <a:pt x="4603000" y="798830"/>
                  </a:lnTo>
                  <a:lnTo>
                    <a:pt x="4603305" y="799033"/>
                  </a:lnTo>
                  <a:lnTo>
                    <a:pt x="4604169" y="799617"/>
                  </a:lnTo>
                  <a:lnTo>
                    <a:pt x="4605109" y="799731"/>
                  </a:lnTo>
                  <a:lnTo>
                    <a:pt x="4606061" y="799261"/>
                  </a:lnTo>
                  <a:lnTo>
                    <a:pt x="4607026" y="798791"/>
                  </a:lnTo>
                  <a:lnTo>
                    <a:pt x="4607585" y="798029"/>
                  </a:lnTo>
                  <a:lnTo>
                    <a:pt x="4607687" y="796937"/>
                  </a:lnTo>
                  <a:lnTo>
                    <a:pt x="4607788" y="795845"/>
                  </a:lnTo>
                  <a:lnTo>
                    <a:pt x="4607293" y="795032"/>
                  </a:lnTo>
                  <a:lnTo>
                    <a:pt x="4602391" y="790143"/>
                  </a:lnTo>
                  <a:lnTo>
                    <a:pt x="4598225" y="785977"/>
                  </a:lnTo>
                  <a:lnTo>
                    <a:pt x="4593895" y="781659"/>
                  </a:lnTo>
                  <a:lnTo>
                    <a:pt x="4593679" y="781545"/>
                  </a:lnTo>
                  <a:lnTo>
                    <a:pt x="4593488" y="781405"/>
                  </a:lnTo>
                  <a:lnTo>
                    <a:pt x="4593450" y="781215"/>
                  </a:lnTo>
                  <a:lnTo>
                    <a:pt x="4593641" y="780999"/>
                  </a:lnTo>
                  <a:lnTo>
                    <a:pt x="4593882" y="780910"/>
                  </a:lnTo>
                  <a:lnTo>
                    <a:pt x="4594047" y="780745"/>
                  </a:lnTo>
                  <a:lnTo>
                    <a:pt x="4598213" y="776592"/>
                  </a:lnTo>
                  <a:lnTo>
                    <a:pt x="4602378" y="772426"/>
                  </a:lnTo>
                  <a:lnTo>
                    <a:pt x="4606531" y="768261"/>
                  </a:lnTo>
                  <a:lnTo>
                    <a:pt x="4606747" y="768045"/>
                  </a:lnTo>
                  <a:lnTo>
                    <a:pt x="4606950" y="767829"/>
                  </a:lnTo>
                  <a:lnTo>
                    <a:pt x="4607141" y="767588"/>
                  </a:lnTo>
                  <a:lnTo>
                    <a:pt x="4607877" y="766622"/>
                  </a:lnTo>
                  <a:lnTo>
                    <a:pt x="4607992" y="765581"/>
                  </a:lnTo>
                  <a:close/>
                </a:path>
                <a:path w="8163559" h="1562735">
                  <a:moveTo>
                    <a:pt x="4607992" y="384162"/>
                  </a:moveTo>
                  <a:lnTo>
                    <a:pt x="4606798" y="382003"/>
                  </a:lnTo>
                  <a:lnTo>
                    <a:pt x="4605871" y="381546"/>
                  </a:lnTo>
                  <a:lnTo>
                    <a:pt x="4603801" y="381660"/>
                  </a:lnTo>
                  <a:lnTo>
                    <a:pt x="4603204" y="382104"/>
                  </a:lnTo>
                  <a:lnTo>
                    <a:pt x="4602632" y="382663"/>
                  </a:lnTo>
                  <a:lnTo>
                    <a:pt x="4598428" y="386880"/>
                  </a:lnTo>
                  <a:lnTo>
                    <a:pt x="4594225" y="391083"/>
                  </a:lnTo>
                  <a:lnTo>
                    <a:pt x="4590008" y="395287"/>
                  </a:lnTo>
                  <a:lnTo>
                    <a:pt x="4589843" y="395439"/>
                  </a:lnTo>
                  <a:lnTo>
                    <a:pt x="4589678" y="395592"/>
                  </a:lnTo>
                  <a:lnTo>
                    <a:pt x="4589399" y="395871"/>
                  </a:lnTo>
                  <a:lnTo>
                    <a:pt x="4589208" y="395630"/>
                  </a:lnTo>
                  <a:lnTo>
                    <a:pt x="4589081" y="395389"/>
                  </a:lnTo>
                  <a:lnTo>
                    <a:pt x="4584763" y="391083"/>
                  </a:lnTo>
                  <a:lnTo>
                    <a:pt x="4576496" y="382828"/>
                  </a:lnTo>
                  <a:lnTo>
                    <a:pt x="4576280" y="382612"/>
                  </a:lnTo>
                  <a:lnTo>
                    <a:pt x="4576076" y="382397"/>
                  </a:lnTo>
                  <a:lnTo>
                    <a:pt x="4575835" y="382206"/>
                  </a:lnTo>
                  <a:lnTo>
                    <a:pt x="4574984" y="381520"/>
                  </a:lnTo>
                  <a:lnTo>
                    <a:pt x="4574006" y="381419"/>
                  </a:lnTo>
                  <a:lnTo>
                    <a:pt x="4572051" y="382181"/>
                  </a:lnTo>
                  <a:lnTo>
                    <a:pt x="4571416" y="382930"/>
                  </a:lnTo>
                  <a:lnTo>
                    <a:pt x="4571149" y="385064"/>
                  </a:lnTo>
                  <a:lnTo>
                    <a:pt x="4571504" y="385902"/>
                  </a:lnTo>
                  <a:lnTo>
                    <a:pt x="4576457" y="390842"/>
                  </a:lnTo>
                  <a:lnTo>
                    <a:pt x="4580661" y="395058"/>
                  </a:lnTo>
                  <a:lnTo>
                    <a:pt x="4585043" y="399453"/>
                  </a:lnTo>
                  <a:lnTo>
                    <a:pt x="4585284" y="399580"/>
                  </a:lnTo>
                  <a:lnTo>
                    <a:pt x="4585563" y="399770"/>
                  </a:lnTo>
                  <a:lnTo>
                    <a:pt x="4583658" y="401662"/>
                  </a:lnTo>
                  <a:lnTo>
                    <a:pt x="4581918" y="403390"/>
                  </a:lnTo>
                  <a:lnTo>
                    <a:pt x="4580191" y="405117"/>
                  </a:lnTo>
                  <a:lnTo>
                    <a:pt x="4577486" y="407822"/>
                  </a:lnTo>
                  <a:lnTo>
                    <a:pt x="4574768" y="410527"/>
                  </a:lnTo>
                  <a:lnTo>
                    <a:pt x="4570857" y="414477"/>
                  </a:lnTo>
                  <a:lnTo>
                    <a:pt x="4570971" y="416407"/>
                  </a:lnTo>
                  <a:lnTo>
                    <a:pt x="4573486" y="418452"/>
                  </a:lnTo>
                  <a:lnTo>
                    <a:pt x="4575022" y="418325"/>
                  </a:lnTo>
                  <a:lnTo>
                    <a:pt x="4576203" y="417144"/>
                  </a:lnTo>
                  <a:lnTo>
                    <a:pt x="4580471" y="412902"/>
                  </a:lnTo>
                  <a:lnTo>
                    <a:pt x="4584725" y="408647"/>
                  </a:lnTo>
                  <a:lnTo>
                    <a:pt x="4588980" y="404406"/>
                  </a:lnTo>
                  <a:lnTo>
                    <a:pt x="4589145" y="404241"/>
                  </a:lnTo>
                  <a:lnTo>
                    <a:pt x="4589323" y="404075"/>
                  </a:lnTo>
                  <a:lnTo>
                    <a:pt x="4589564" y="403847"/>
                  </a:lnTo>
                  <a:lnTo>
                    <a:pt x="4589742" y="404063"/>
                  </a:lnTo>
                  <a:lnTo>
                    <a:pt x="4589881" y="404266"/>
                  </a:lnTo>
                  <a:lnTo>
                    <a:pt x="4590046" y="404431"/>
                  </a:lnTo>
                  <a:lnTo>
                    <a:pt x="4594187" y="408584"/>
                  </a:lnTo>
                  <a:lnTo>
                    <a:pt x="4598327" y="412737"/>
                  </a:lnTo>
                  <a:lnTo>
                    <a:pt x="4602467" y="416890"/>
                  </a:lnTo>
                  <a:lnTo>
                    <a:pt x="4602721" y="417144"/>
                  </a:lnTo>
                  <a:lnTo>
                    <a:pt x="4603000" y="417398"/>
                  </a:lnTo>
                  <a:lnTo>
                    <a:pt x="4603305" y="417614"/>
                  </a:lnTo>
                  <a:lnTo>
                    <a:pt x="4604169" y="418198"/>
                  </a:lnTo>
                  <a:lnTo>
                    <a:pt x="4605109" y="418312"/>
                  </a:lnTo>
                  <a:lnTo>
                    <a:pt x="4607026" y="417372"/>
                  </a:lnTo>
                  <a:lnTo>
                    <a:pt x="4607585" y="416610"/>
                  </a:lnTo>
                  <a:lnTo>
                    <a:pt x="4607687" y="415518"/>
                  </a:lnTo>
                  <a:lnTo>
                    <a:pt x="4607788" y="414426"/>
                  </a:lnTo>
                  <a:lnTo>
                    <a:pt x="4607293" y="413613"/>
                  </a:lnTo>
                  <a:lnTo>
                    <a:pt x="4602391" y="408724"/>
                  </a:lnTo>
                  <a:lnTo>
                    <a:pt x="4598225" y="404558"/>
                  </a:lnTo>
                  <a:lnTo>
                    <a:pt x="4594060" y="400405"/>
                  </a:lnTo>
                  <a:lnTo>
                    <a:pt x="4593895" y="400240"/>
                  </a:lnTo>
                  <a:lnTo>
                    <a:pt x="4593679" y="400126"/>
                  </a:lnTo>
                  <a:lnTo>
                    <a:pt x="4593488" y="399986"/>
                  </a:lnTo>
                  <a:lnTo>
                    <a:pt x="4593450" y="399796"/>
                  </a:lnTo>
                  <a:lnTo>
                    <a:pt x="4593641" y="399580"/>
                  </a:lnTo>
                  <a:lnTo>
                    <a:pt x="4593882" y="399491"/>
                  </a:lnTo>
                  <a:lnTo>
                    <a:pt x="4594047" y="399326"/>
                  </a:lnTo>
                  <a:lnTo>
                    <a:pt x="4598213" y="395173"/>
                  </a:lnTo>
                  <a:lnTo>
                    <a:pt x="4602378" y="391007"/>
                  </a:lnTo>
                  <a:lnTo>
                    <a:pt x="4606531" y="386842"/>
                  </a:lnTo>
                  <a:lnTo>
                    <a:pt x="4606747" y="386626"/>
                  </a:lnTo>
                  <a:lnTo>
                    <a:pt x="4606950" y="386410"/>
                  </a:lnTo>
                  <a:lnTo>
                    <a:pt x="4607141" y="386168"/>
                  </a:lnTo>
                  <a:lnTo>
                    <a:pt x="4607877" y="385191"/>
                  </a:lnTo>
                  <a:lnTo>
                    <a:pt x="4607992" y="384162"/>
                  </a:lnTo>
                  <a:close/>
                </a:path>
                <a:path w="8163559" h="1562735">
                  <a:moveTo>
                    <a:pt x="5115865" y="1528419"/>
                  </a:moveTo>
                  <a:lnTo>
                    <a:pt x="5114671" y="1526260"/>
                  </a:lnTo>
                  <a:lnTo>
                    <a:pt x="5113744" y="1525816"/>
                  </a:lnTo>
                  <a:lnTo>
                    <a:pt x="5111674" y="1525930"/>
                  </a:lnTo>
                  <a:lnTo>
                    <a:pt x="5111077" y="1526362"/>
                  </a:lnTo>
                  <a:lnTo>
                    <a:pt x="5106301" y="1531137"/>
                  </a:lnTo>
                  <a:lnTo>
                    <a:pt x="5102098" y="1535341"/>
                  </a:lnTo>
                  <a:lnTo>
                    <a:pt x="5097881" y="1539544"/>
                  </a:lnTo>
                  <a:lnTo>
                    <a:pt x="5097716" y="1539709"/>
                  </a:lnTo>
                  <a:lnTo>
                    <a:pt x="5097551" y="1539862"/>
                  </a:lnTo>
                  <a:lnTo>
                    <a:pt x="5097272" y="1540129"/>
                  </a:lnTo>
                  <a:lnTo>
                    <a:pt x="5097081" y="1539887"/>
                  </a:lnTo>
                  <a:lnTo>
                    <a:pt x="5096954" y="1539659"/>
                  </a:lnTo>
                  <a:lnTo>
                    <a:pt x="5096776" y="1539468"/>
                  </a:lnTo>
                  <a:lnTo>
                    <a:pt x="5092636" y="1535341"/>
                  </a:lnTo>
                  <a:lnTo>
                    <a:pt x="5084369" y="1527098"/>
                  </a:lnTo>
                  <a:lnTo>
                    <a:pt x="5084153" y="1526882"/>
                  </a:lnTo>
                  <a:lnTo>
                    <a:pt x="5083949" y="1526654"/>
                  </a:lnTo>
                  <a:lnTo>
                    <a:pt x="5083708" y="1526463"/>
                  </a:lnTo>
                  <a:lnTo>
                    <a:pt x="5082857" y="1525778"/>
                  </a:lnTo>
                  <a:lnTo>
                    <a:pt x="5081879" y="1525676"/>
                  </a:lnTo>
                  <a:lnTo>
                    <a:pt x="5080901" y="1526057"/>
                  </a:lnTo>
                  <a:lnTo>
                    <a:pt x="5079924" y="1526438"/>
                  </a:lnTo>
                  <a:lnTo>
                    <a:pt x="5079289" y="1527187"/>
                  </a:lnTo>
                  <a:lnTo>
                    <a:pt x="5079149" y="1528279"/>
                  </a:lnTo>
                  <a:lnTo>
                    <a:pt x="5079022" y="1529334"/>
                  </a:lnTo>
                  <a:lnTo>
                    <a:pt x="5079377" y="1530159"/>
                  </a:lnTo>
                  <a:lnTo>
                    <a:pt x="5084330" y="1535099"/>
                  </a:lnTo>
                  <a:lnTo>
                    <a:pt x="5088534" y="1539328"/>
                  </a:lnTo>
                  <a:lnTo>
                    <a:pt x="5092916" y="1543710"/>
                  </a:lnTo>
                  <a:lnTo>
                    <a:pt x="5093157" y="1543837"/>
                  </a:lnTo>
                  <a:lnTo>
                    <a:pt x="5093436" y="1544040"/>
                  </a:lnTo>
                  <a:lnTo>
                    <a:pt x="5091531" y="1545932"/>
                  </a:lnTo>
                  <a:lnTo>
                    <a:pt x="5089791" y="1547647"/>
                  </a:lnTo>
                  <a:lnTo>
                    <a:pt x="5088064" y="1549374"/>
                  </a:lnTo>
                  <a:lnTo>
                    <a:pt x="5085359" y="1552079"/>
                  </a:lnTo>
                  <a:lnTo>
                    <a:pt x="5082641" y="1554784"/>
                  </a:lnTo>
                  <a:lnTo>
                    <a:pt x="5078730" y="1558734"/>
                  </a:lnTo>
                  <a:lnTo>
                    <a:pt x="5078844" y="1560677"/>
                  </a:lnTo>
                  <a:lnTo>
                    <a:pt x="5081359" y="1562709"/>
                  </a:lnTo>
                  <a:lnTo>
                    <a:pt x="5082895" y="1562595"/>
                  </a:lnTo>
                  <a:lnTo>
                    <a:pt x="5084076" y="1561414"/>
                  </a:lnTo>
                  <a:lnTo>
                    <a:pt x="5088344" y="1557159"/>
                  </a:lnTo>
                  <a:lnTo>
                    <a:pt x="5092598" y="1552917"/>
                  </a:lnTo>
                  <a:lnTo>
                    <a:pt x="5096853" y="1548663"/>
                  </a:lnTo>
                  <a:lnTo>
                    <a:pt x="5097018" y="1548498"/>
                  </a:lnTo>
                  <a:lnTo>
                    <a:pt x="5097196" y="1548345"/>
                  </a:lnTo>
                  <a:lnTo>
                    <a:pt x="5097437" y="1548104"/>
                  </a:lnTo>
                  <a:lnTo>
                    <a:pt x="5097615" y="1548333"/>
                  </a:lnTo>
                  <a:lnTo>
                    <a:pt x="5097754" y="1548523"/>
                  </a:lnTo>
                  <a:lnTo>
                    <a:pt x="5097919" y="1548701"/>
                  </a:lnTo>
                  <a:lnTo>
                    <a:pt x="5102060" y="1552854"/>
                  </a:lnTo>
                  <a:lnTo>
                    <a:pt x="5106200" y="1557007"/>
                  </a:lnTo>
                  <a:lnTo>
                    <a:pt x="5110340" y="1561160"/>
                  </a:lnTo>
                  <a:lnTo>
                    <a:pt x="5110594" y="1561414"/>
                  </a:lnTo>
                  <a:lnTo>
                    <a:pt x="5110873" y="1561668"/>
                  </a:lnTo>
                  <a:lnTo>
                    <a:pt x="5111178" y="1561871"/>
                  </a:lnTo>
                  <a:lnTo>
                    <a:pt x="5112042" y="1562468"/>
                  </a:lnTo>
                  <a:lnTo>
                    <a:pt x="5112982" y="1562569"/>
                  </a:lnTo>
                  <a:lnTo>
                    <a:pt x="5114899" y="1561642"/>
                  </a:lnTo>
                  <a:lnTo>
                    <a:pt x="5115458" y="1560868"/>
                  </a:lnTo>
                  <a:lnTo>
                    <a:pt x="5115560" y="1559775"/>
                  </a:lnTo>
                  <a:lnTo>
                    <a:pt x="5115661" y="1558683"/>
                  </a:lnTo>
                  <a:lnTo>
                    <a:pt x="5115166" y="1557883"/>
                  </a:lnTo>
                  <a:lnTo>
                    <a:pt x="5110264" y="1552994"/>
                  </a:lnTo>
                  <a:lnTo>
                    <a:pt x="5106098" y="1548828"/>
                  </a:lnTo>
                  <a:lnTo>
                    <a:pt x="5101933" y="1544662"/>
                  </a:lnTo>
                  <a:lnTo>
                    <a:pt x="5101768" y="1544497"/>
                  </a:lnTo>
                  <a:lnTo>
                    <a:pt x="5101552" y="1544383"/>
                  </a:lnTo>
                  <a:lnTo>
                    <a:pt x="5101361" y="1544243"/>
                  </a:lnTo>
                  <a:lnTo>
                    <a:pt x="5101323" y="1544066"/>
                  </a:lnTo>
                  <a:lnTo>
                    <a:pt x="5101514" y="1543850"/>
                  </a:lnTo>
                  <a:lnTo>
                    <a:pt x="5101755" y="1543748"/>
                  </a:lnTo>
                  <a:lnTo>
                    <a:pt x="5101920" y="1543583"/>
                  </a:lnTo>
                  <a:lnTo>
                    <a:pt x="5106086" y="1539430"/>
                  </a:lnTo>
                  <a:lnTo>
                    <a:pt x="5110251" y="1535264"/>
                  </a:lnTo>
                  <a:lnTo>
                    <a:pt x="5114620" y="1530896"/>
                  </a:lnTo>
                  <a:lnTo>
                    <a:pt x="5114823" y="1530667"/>
                  </a:lnTo>
                  <a:lnTo>
                    <a:pt x="5115014" y="1530426"/>
                  </a:lnTo>
                  <a:lnTo>
                    <a:pt x="5115750" y="1529461"/>
                  </a:lnTo>
                  <a:lnTo>
                    <a:pt x="5115865" y="1528419"/>
                  </a:lnTo>
                  <a:close/>
                </a:path>
                <a:path w="8163559" h="1562735">
                  <a:moveTo>
                    <a:pt x="5115865" y="1147000"/>
                  </a:moveTo>
                  <a:lnTo>
                    <a:pt x="5114671" y="1144841"/>
                  </a:lnTo>
                  <a:lnTo>
                    <a:pt x="5113744" y="1144397"/>
                  </a:lnTo>
                  <a:lnTo>
                    <a:pt x="5112524" y="1144460"/>
                  </a:lnTo>
                  <a:lnTo>
                    <a:pt x="5111674" y="1144511"/>
                  </a:lnTo>
                  <a:lnTo>
                    <a:pt x="5111077" y="1144943"/>
                  </a:lnTo>
                  <a:lnTo>
                    <a:pt x="5106301" y="1149718"/>
                  </a:lnTo>
                  <a:lnTo>
                    <a:pt x="5102098" y="1153922"/>
                  </a:lnTo>
                  <a:lnTo>
                    <a:pt x="5097881" y="1158125"/>
                  </a:lnTo>
                  <a:lnTo>
                    <a:pt x="5097716" y="1158290"/>
                  </a:lnTo>
                  <a:lnTo>
                    <a:pt x="5097551" y="1158443"/>
                  </a:lnTo>
                  <a:lnTo>
                    <a:pt x="5097272" y="1158709"/>
                  </a:lnTo>
                  <a:lnTo>
                    <a:pt x="5097081" y="1158468"/>
                  </a:lnTo>
                  <a:lnTo>
                    <a:pt x="5096954" y="1158240"/>
                  </a:lnTo>
                  <a:lnTo>
                    <a:pt x="5096776" y="1158049"/>
                  </a:lnTo>
                  <a:lnTo>
                    <a:pt x="5092636" y="1153922"/>
                  </a:lnTo>
                  <a:lnTo>
                    <a:pt x="5084369" y="1145679"/>
                  </a:lnTo>
                  <a:lnTo>
                    <a:pt x="5084153" y="1145463"/>
                  </a:lnTo>
                  <a:lnTo>
                    <a:pt x="5083949" y="1145235"/>
                  </a:lnTo>
                  <a:lnTo>
                    <a:pt x="5083708" y="1145044"/>
                  </a:lnTo>
                  <a:lnTo>
                    <a:pt x="5082857" y="1144358"/>
                  </a:lnTo>
                  <a:lnTo>
                    <a:pt x="5081879" y="1144257"/>
                  </a:lnTo>
                  <a:lnTo>
                    <a:pt x="5080901" y="1144638"/>
                  </a:lnTo>
                  <a:lnTo>
                    <a:pt x="5079924" y="1145019"/>
                  </a:lnTo>
                  <a:lnTo>
                    <a:pt x="5079289" y="1145768"/>
                  </a:lnTo>
                  <a:lnTo>
                    <a:pt x="5079149" y="1146860"/>
                  </a:lnTo>
                  <a:lnTo>
                    <a:pt x="5079022" y="1147914"/>
                  </a:lnTo>
                  <a:lnTo>
                    <a:pt x="5079377" y="1148740"/>
                  </a:lnTo>
                  <a:lnTo>
                    <a:pt x="5084330" y="1153680"/>
                  </a:lnTo>
                  <a:lnTo>
                    <a:pt x="5088534" y="1157909"/>
                  </a:lnTo>
                  <a:lnTo>
                    <a:pt x="5092738" y="1162113"/>
                  </a:lnTo>
                  <a:lnTo>
                    <a:pt x="5092916" y="1162291"/>
                  </a:lnTo>
                  <a:lnTo>
                    <a:pt x="5093157" y="1162418"/>
                  </a:lnTo>
                  <a:lnTo>
                    <a:pt x="5093436" y="1162621"/>
                  </a:lnTo>
                  <a:lnTo>
                    <a:pt x="5091531" y="1164513"/>
                  </a:lnTo>
                  <a:lnTo>
                    <a:pt x="5089791" y="1166228"/>
                  </a:lnTo>
                  <a:lnTo>
                    <a:pt x="5088064" y="1167955"/>
                  </a:lnTo>
                  <a:lnTo>
                    <a:pt x="5085359" y="1170660"/>
                  </a:lnTo>
                  <a:lnTo>
                    <a:pt x="5082641" y="1173365"/>
                  </a:lnTo>
                  <a:lnTo>
                    <a:pt x="5078730" y="1177315"/>
                  </a:lnTo>
                  <a:lnTo>
                    <a:pt x="5078844" y="1179245"/>
                  </a:lnTo>
                  <a:lnTo>
                    <a:pt x="5081359" y="1181290"/>
                  </a:lnTo>
                  <a:lnTo>
                    <a:pt x="5082895" y="1181163"/>
                  </a:lnTo>
                  <a:lnTo>
                    <a:pt x="5084076" y="1179995"/>
                  </a:lnTo>
                  <a:lnTo>
                    <a:pt x="5088344" y="1175740"/>
                  </a:lnTo>
                  <a:lnTo>
                    <a:pt x="5092598" y="1171486"/>
                  </a:lnTo>
                  <a:lnTo>
                    <a:pt x="5096853" y="1167244"/>
                  </a:lnTo>
                  <a:lnTo>
                    <a:pt x="5097018" y="1167079"/>
                  </a:lnTo>
                  <a:lnTo>
                    <a:pt x="5097196" y="1166914"/>
                  </a:lnTo>
                  <a:lnTo>
                    <a:pt x="5097437" y="1166685"/>
                  </a:lnTo>
                  <a:lnTo>
                    <a:pt x="5097615" y="1166914"/>
                  </a:lnTo>
                  <a:lnTo>
                    <a:pt x="5097754" y="1167104"/>
                  </a:lnTo>
                  <a:lnTo>
                    <a:pt x="5102060" y="1171435"/>
                  </a:lnTo>
                  <a:lnTo>
                    <a:pt x="5106200" y="1175588"/>
                  </a:lnTo>
                  <a:lnTo>
                    <a:pt x="5110340" y="1179728"/>
                  </a:lnTo>
                  <a:lnTo>
                    <a:pt x="5110594" y="1179995"/>
                  </a:lnTo>
                  <a:lnTo>
                    <a:pt x="5110873" y="1180249"/>
                  </a:lnTo>
                  <a:lnTo>
                    <a:pt x="5111178" y="1180452"/>
                  </a:lnTo>
                  <a:lnTo>
                    <a:pt x="5112042" y="1181049"/>
                  </a:lnTo>
                  <a:lnTo>
                    <a:pt x="5112982" y="1181150"/>
                  </a:lnTo>
                  <a:lnTo>
                    <a:pt x="5114899" y="1180223"/>
                  </a:lnTo>
                  <a:lnTo>
                    <a:pt x="5115458" y="1179449"/>
                  </a:lnTo>
                  <a:lnTo>
                    <a:pt x="5115560" y="1178356"/>
                  </a:lnTo>
                  <a:lnTo>
                    <a:pt x="5115661" y="1177264"/>
                  </a:lnTo>
                  <a:lnTo>
                    <a:pt x="5115166" y="1176451"/>
                  </a:lnTo>
                  <a:lnTo>
                    <a:pt x="5110264" y="1171562"/>
                  </a:lnTo>
                  <a:lnTo>
                    <a:pt x="5106098" y="1167396"/>
                  </a:lnTo>
                  <a:lnTo>
                    <a:pt x="5101933" y="1163243"/>
                  </a:lnTo>
                  <a:lnTo>
                    <a:pt x="5101768" y="1163078"/>
                  </a:lnTo>
                  <a:lnTo>
                    <a:pt x="5101552" y="1162964"/>
                  </a:lnTo>
                  <a:lnTo>
                    <a:pt x="5101361" y="1162824"/>
                  </a:lnTo>
                  <a:lnTo>
                    <a:pt x="5101323" y="1162646"/>
                  </a:lnTo>
                  <a:lnTo>
                    <a:pt x="5101514" y="1162418"/>
                  </a:lnTo>
                  <a:lnTo>
                    <a:pt x="5101755" y="1162329"/>
                  </a:lnTo>
                  <a:lnTo>
                    <a:pt x="5101920" y="1162164"/>
                  </a:lnTo>
                  <a:lnTo>
                    <a:pt x="5106086" y="1158011"/>
                  </a:lnTo>
                  <a:lnTo>
                    <a:pt x="5110251" y="1153845"/>
                  </a:lnTo>
                  <a:lnTo>
                    <a:pt x="5114404" y="1149680"/>
                  </a:lnTo>
                  <a:lnTo>
                    <a:pt x="5114620" y="1149477"/>
                  </a:lnTo>
                  <a:lnTo>
                    <a:pt x="5114823" y="1149248"/>
                  </a:lnTo>
                  <a:lnTo>
                    <a:pt x="5115014" y="1149007"/>
                  </a:lnTo>
                  <a:lnTo>
                    <a:pt x="5115750" y="1148041"/>
                  </a:lnTo>
                  <a:lnTo>
                    <a:pt x="5115865" y="1147000"/>
                  </a:lnTo>
                  <a:close/>
                </a:path>
                <a:path w="8163559" h="1562735">
                  <a:moveTo>
                    <a:pt x="5115865" y="765581"/>
                  </a:moveTo>
                  <a:lnTo>
                    <a:pt x="5114671" y="763422"/>
                  </a:lnTo>
                  <a:lnTo>
                    <a:pt x="5113744" y="762965"/>
                  </a:lnTo>
                  <a:lnTo>
                    <a:pt x="5111674" y="763079"/>
                  </a:lnTo>
                  <a:lnTo>
                    <a:pt x="5111077" y="763524"/>
                  </a:lnTo>
                  <a:lnTo>
                    <a:pt x="5110505" y="764082"/>
                  </a:lnTo>
                  <a:lnTo>
                    <a:pt x="5106301" y="768299"/>
                  </a:lnTo>
                  <a:lnTo>
                    <a:pt x="5102098" y="772502"/>
                  </a:lnTo>
                  <a:lnTo>
                    <a:pt x="5097881" y="776706"/>
                  </a:lnTo>
                  <a:lnTo>
                    <a:pt x="5097716" y="776871"/>
                  </a:lnTo>
                  <a:lnTo>
                    <a:pt x="5097551" y="777024"/>
                  </a:lnTo>
                  <a:lnTo>
                    <a:pt x="5097272" y="777290"/>
                  </a:lnTo>
                  <a:lnTo>
                    <a:pt x="5097081" y="777049"/>
                  </a:lnTo>
                  <a:lnTo>
                    <a:pt x="5096954" y="776808"/>
                  </a:lnTo>
                  <a:lnTo>
                    <a:pt x="5092636" y="772502"/>
                  </a:lnTo>
                  <a:lnTo>
                    <a:pt x="5084153" y="764044"/>
                  </a:lnTo>
                  <a:lnTo>
                    <a:pt x="5083949" y="763816"/>
                  </a:lnTo>
                  <a:lnTo>
                    <a:pt x="5083708" y="763625"/>
                  </a:lnTo>
                  <a:lnTo>
                    <a:pt x="5082857" y="762939"/>
                  </a:lnTo>
                  <a:lnTo>
                    <a:pt x="5081879" y="762838"/>
                  </a:lnTo>
                  <a:lnTo>
                    <a:pt x="5080901" y="763219"/>
                  </a:lnTo>
                  <a:lnTo>
                    <a:pt x="5079924" y="763600"/>
                  </a:lnTo>
                  <a:lnTo>
                    <a:pt x="5079289" y="764349"/>
                  </a:lnTo>
                  <a:lnTo>
                    <a:pt x="5079149" y="765441"/>
                  </a:lnTo>
                  <a:lnTo>
                    <a:pt x="5079022" y="766495"/>
                  </a:lnTo>
                  <a:lnTo>
                    <a:pt x="5079377" y="767321"/>
                  </a:lnTo>
                  <a:lnTo>
                    <a:pt x="5084330" y="772261"/>
                  </a:lnTo>
                  <a:lnTo>
                    <a:pt x="5088534" y="776478"/>
                  </a:lnTo>
                  <a:lnTo>
                    <a:pt x="5092916" y="780872"/>
                  </a:lnTo>
                  <a:lnTo>
                    <a:pt x="5093157" y="780999"/>
                  </a:lnTo>
                  <a:lnTo>
                    <a:pt x="5093436" y="781189"/>
                  </a:lnTo>
                  <a:lnTo>
                    <a:pt x="5091531" y="783094"/>
                  </a:lnTo>
                  <a:lnTo>
                    <a:pt x="5089791" y="784809"/>
                  </a:lnTo>
                  <a:lnTo>
                    <a:pt x="5088064" y="786536"/>
                  </a:lnTo>
                  <a:lnTo>
                    <a:pt x="5085359" y="789241"/>
                  </a:lnTo>
                  <a:lnTo>
                    <a:pt x="5082641" y="791946"/>
                  </a:lnTo>
                  <a:lnTo>
                    <a:pt x="5078730" y="795896"/>
                  </a:lnTo>
                  <a:lnTo>
                    <a:pt x="5078844" y="797826"/>
                  </a:lnTo>
                  <a:lnTo>
                    <a:pt x="5081359" y="799871"/>
                  </a:lnTo>
                  <a:lnTo>
                    <a:pt x="5082895" y="799744"/>
                  </a:lnTo>
                  <a:lnTo>
                    <a:pt x="5084076" y="798563"/>
                  </a:lnTo>
                  <a:lnTo>
                    <a:pt x="5088344" y="794321"/>
                  </a:lnTo>
                  <a:lnTo>
                    <a:pt x="5092598" y="790067"/>
                  </a:lnTo>
                  <a:lnTo>
                    <a:pt x="5096853" y="785825"/>
                  </a:lnTo>
                  <a:lnTo>
                    <a:pt x="5097018" y="785660"/>
                  </a:lnTo>
                  <a:lnTo>
                    <a:pt x="5097196" y="785495"/>
                  </a:lnTo>
                  <a:lnTo>
                    <a:pt x="5097437" y="785266"/>
                  </a:lnTo>
                  <a:lnTo>
                    <a:pt x="5097615" y="785495"/>
                  </a:lnTo>
                  <a:lnTo>
                    <a:pt x="5097754" y="785685"/>
                  </a:lnTo>
                  <a:lnTo>
                    <a:pt x="5097919" y="785850"/>
                  </a:lnTo>
                  <a:lnTo>
                    <a:pt x="5102060" y="790003"/>
                  </a:lnTo>
                  <a:lnTo>
                    <a:pt x="5106200" y="794156"/>
                  </a:lnTo>
                  <a:lnTo>
                    <a:pt x="5110340" y="798309"/>
                  </a:lnTo>
                  <a:lnTo>
                    <a:pt x="5110594" y="798576"/>
                  </a:lnTo>
                  <a:lnTo>
                    <a:pt x="5110873" y="798830"/>
                  </a:lnTo>
                  <a:lnTo>
                    <a:pt x="5111178" y="799033"/>
                  </a:lnTo>
                  <a:lnTo>
                    <a:pt x="5112042" y="799617"/>
                  </a:lnTo>
                  <a:lnTo>
                    <a:pt x="5112982" y="799731"/>
                  </a:lnTo>
                  <a:lnTo>
                    <a:pt x="5113934" y="799261"/>
                  </a:lnTo>
                  <a:lnTo>
                    <a:pt x="5114899" y="798791"/>
                  </a:lnTo>
                  <a:lnTo>
                    <a:pt x="5115458" y="798029"/>
                  </a:lnTo>
                  <a:lnTo>
                    <a:pt x="5115560" y="796937"/>
                  </a:lnTo>
                  <a:lnTo>
                    <a:pt x="5115661" y="795845"/>
                  </a:lnTo>
                  <a:lnTo>
                    <a:pt x="5115166" y="795032"/>
                  </a:lnTo>
                  <a:lnTo>
                    <a:pt x="5110264" y="790143"/>
                  </a:lnTo>
                  <a:lnTo>
                    <a:pt x="5106098" y="785977"/>
                  </a:lnTo>
                  <a:lnTo>
                    <a:pt x="5101933" y="781824"/>
                  </a:lnTo>
                  <a:lnTo>
                    <a:pt x="5101768" y="781659"/>
                  </a:lnTo>
                  <a:lnTo>
                    <a:pt x="5101552" y="781545"/>
                  </a:lnTo>
                  <a:lnTo>
                    <a:pt x="5101361" y="781405"/>
                  </a:lnTo>
                  <a:lnTo>
                    <a:pt x="5101323" y="781215"/>
                  </a:lnTo>
                  <a:lnTo>
                    <a:pt x="5101514" y="780999"/>
                  </a:lnTo>
                  <a:lnTo>
                    <a:pt x="5101755" y="780910"/>
                  </a:lnTo>
                  <a:lnTo>
                    <a:pt x="5101920" y="780745"/>
                  </a:lnTo>
                  <a:lnTo>
                    <a:pt x="5115750" y="766622"/>
                  </a:lnTo>
                  <a:lnTo>
                    <a:pt x="5115865" y="765581"/>
                  </a:lnTo>
                  <a:close/>
                </a:path>
                <a:path w="8163559" h="1562735">
                  <a:moveTo>
                    <a:pt x="5115865" y="384162"/>
                  </a:moveTo>
                  <a:lnTo>
                    <a:pt x="5114671" y="382003"/>
                  </a:lnTo>
                  <a:lnTo>
                    <a:pt x="5113744" y="381546"/>
                  </a:lnTo>
                  <a:lnTo>
                    <a:pt x="5111674" y="381660"/>
                  </a:lnTo>
                  <a:lnTo>
                    <a:pt x="5111077" y="382104"/>
                  </a:lnTo>
                  <a:lnTo>
                    <a:pt x="5110505" y="382663"/>
                  </a:lnTo>
                  <a:lnTo>
                    <a:pt x="5106301" y="386880"/>
                  </a:lnTo>
                  <a:lnTo>
                    <a:pt x="5102098" y="391083"/>
                  </a:lnTo>
                  <a:lnTo>
                    <a:pt x="5097881" y="395287"/>
                  </a:lnTo>
                  <a:lnTo>
                    <a:pt x="5097716" y="395439"/>
                  </a:lnTo>
                  <a:lnTo>
                    <a:pt x="5097551" y="395592"/>
                  </a:lnTo>
                  <a:lnTo>
                    <a:pt x="5097272" y="395871"/>
                  </a:lnTo>
                  <a:lnTo>
                    <a:pt x="5097081" y="395630"/>
                  </a:lnTo>
                  <a:lnTo>
                    <a:pt x="5096954" y="395389"/>
                  </a:lnTo>
                  <a:lnTo>
                    <a:pt x="5096776" y="395211"/>
                  </a:lnTo>
                  <a:lnTo>
                    <a:pt x="5092636" y="391083"/>
                  </a:lnTo>
                  <a:lnTo>
                    <a:pt x="5084153" y="382612"/>
                  </a:lnTo>
                  <a:lnTo>
                    <a:pt x="5083949" y="382397"/>
                  </a:lnTo>
                  <a:lnTo>
                    <a:pt x="5083708" y="382206"/>
                  </a:lnTo>
                  <a:lnTo>
                    <a:pt x="5082857" y="381520"/>
                  </a:lnTo>
                  <a:lnTo>
                    <a:pt x="5081879" y="381419"/>
                  </a:lnTo>
                  <a:lnTo>
                    <a:pt x="5080901" y="381800"/>
                  </a:lnTo>
                  <a:lnTo>
                    <a:pt x="5079924" y="382181"/>
                  </a:lnTo>
                  <a:lnTo>
                    <a:pt x="5079289" y="382930"/>
                  </a:lnTo>
                  <a:lnTo>
                    <a:pt x="5079149" y="384022"/>
                  </a:lnTo>
                  <a:lnTo>
                    <a:pt x="5079022" y="385064"/>
                  </a:lnTo>
                  <a:lnTo>
                    <a:pt x="5079377" y="385902"/>
                  </a:lnTo>
                  <a:lnTo>
                    <a:pt x="5084330" y="390842"/>
                  </a:lnTo>
                  <a:lnTo>
                    <a:pt x="5088534" y="395058"/>
                  </a:lnTo>
                  <a:lnTo>
                    <a:pt x="5092916" y="399453"/>
                  </a:lnTo>
                  <a:lnTo>
                    <a:pt x="5093157" y="399580"/>
                  </a:lnTo>
                  <a:lnTo>
                    <a:pt x="5093436" y="399770"/>
                  </a:lnTo>
                  <a:lnTo>
                    <a:pt x="5091531" y="401662"/>
                  </a:lnTo>
                  <a:lnTo>
                    <a:pt x="5089791" y="403390"/>
                  </a:lnTo>
                  <a:lnTo>
                    <a:pt x="5088064" y="405117"/>
                  </a:lnTo>
                  <a:lnTo>
                    <a:pt x="5085359" y="407822"/>
                  </a:lnTo>
                  <a:lnTo>
                    <a:pt x="5082641" y="410527"/>
                  </a:lnTo>
                  <a:lnTo>
                    <a:pt x="5078730" y="414477"/>
                  </a:lnTo>
                  <a:lnTo>
                    <a:pt x="5078844" y="416407"/>
                  </a:lnTo>
                  <a:lnTo>
                    <a:pt x="5081359" y="418452"/>
                  </a:lnTo>
                  <a:lnTo>
                    <a:pt x="5082895" y="418325"/>
                  </a:lnTo>
                  <a:lnTo>
                    <a:pt x="5084076" y="417144"/>
                  </a:lnTo>
                  <a:lnTo>
                    <a:pt x="5088344" y="412902"/>
                  </a:lnTo>
                  <a:lnTo>
                    <a:pt x="5092598" y="408647"/>
                  </a:lnTo>
                  <a:lnTo>
                    <a:pt x="5096853" y="404406"/>
                  </a:lnTo>
                  <a:lnTo>
                    <a:pt x="5097018" y="404241"/>
                  </a:lnTo>
                  <a:lnTo>
                    <a:pt x="5097196" y="404075"/>
                  </a:lnTo>
                  <a:lnTo>
                    <a:pt x="5097437" y="403847"/>
                  </a:lnTo>
                  <a:lnTo>
                    <a:pt x="5097615" y="404063"/>
                  </a:lnTo>
                  <a:lnTo>
                    <a:pt x="5097754" y="404266"/>
                  </a:lnTo>
                  <a:lnTo>
                    <a:pt x="5097919" y="404431"/>
                  </a:lnTo>
                  <a:lnTo>
                    <a:pt x="5102060" y="408584"/>
                  </a:lnTo>
                  <a:lnTo>
                    <a:pt x="5106200" y="412737"/>
                  </a:lnTo>
                  <a:lnTo>
                    <a:pt x="5110340" y="416890"/>
                  </a:lnTo>
                  <a:lnTo>
                    <a:pt x="5110594" y="417144"/>
                  </a:lnTo>
                  <a:lnTo>
                    <a:pt x="5110873" y="417398"/>
                  </a:lnTo>
                  <a:lnTo>
                    <a:pt x="5111178" y="417614"/>
                  </a:lnTo>
                  <a:lnTo>
                    <a:pt x="5112042" y="418198"/>
                  </a:lnTo>
                  <a:lnTo>
                    <a:pt x="5112982" y="418312"/>
                  </a:lnTo>
                  <a:lnTo>
                    <a:pt x="5114899" y="417372"/>
                  </a:lnTo>
                  <a:lnTo>
                    <a:pt x="5115458" y="416610"/>
                  </a:lnTo>
                  <a:lnTo>
                    <a:pt x="5115560" y="415518"/>
                  </a:lnTo>
                  <a:lnTo>
                    <a:pt x="5115661" y="414426"/>
                  </a:lnTo>
                  <a:lnTo>
                    <a:pt x="5115166" y="413613"/>
                  </a:lnTo>
                  <a:lnTo>
                    <a:pt x="5110264" y="408724"/>
                  </a:lnTo>
                  <a:lnTo>
                    <a:pt x="5106098" y="404558"/>
                  </a:lnTo>
                  <a:lnTo>
                    <a:pt x="5101933" y="400405"/>
                  </a:lnTo>
                  <a:lnTo>
                    <a:pt x="5101768" y="400240"/>
                  </a:lnTo>
                  <a:lnTo>
                    <a:pt x="5101552" y="400126"/>
                  </a:lnTo>
                  <a:lnTo>
                    <a:pt x="5101361" y="399986"/>
                  </a:lnTo>
                  <a:lnTo>
                    <a:pt x="5101323" y="399796"/>
                  </a:lnTo>
                  <a:lnTo>
                    <a:pt x="5101514" y="399580"/>
                  </a:lnTo>
                  <a:lnTo>
                    <a:pt x="5101755" y="399491"/>
                  </a:lnTo>
                  <a:lnTo>
                    <a:pt x="5101920" y="399326"/>
                  </a:lnTo>
                  <a:lnTo>
                    <a:pt x="5115750" y="385191"/>
                  </a:lnTo>
                  <a:lnTo>
                    <a:pt x="5115865" y="384162"/>
                  </a:lnTo>
                  <a:close/>
                </a:path>
                <a:path w="8163559" h="1562735">
                  <a:moveTo>
                    <a:pt x="5623738" y="1528419"/>
                  </a:moveTo>
                  <a:lnTo>
                    <a:pt x="5622544" y="1526260"/>
                  </a:lnTo>
                  <a:lnTo>
                    <a:pt x="5621617" y="1525816"/>
                  </a:lnTo>
                  <a:lnTo>
                    <a:pt x="5619547" y="1525930"/>
                  </a:lnTo>
                  <a:lnTo>
                    <a:pt x="5618950" y="1526362"/>
                  </a:lnTo>
                  <a:lnTo>
                    <a:pt x="5614174" y="1531137"/>
                  </a:lnTo>
                  <a:lnTo>
                    <a:pt x="5609971" y="1535341"/>
                  </a:lnTo>
                  <a:lnTo>
                    <a:pt x="5605754" y="1539544"/>
                  </a:lnTo>
                  <a:lnTo>
                    <a:pt x="5605589" y="1539709"/>
                  </a:lnTo>
                  <a:lnTo>
                    <a:pt x="5605424" y="1539862"/>
                  </a:lnTo>
                  <a:lnTo>
                    <a:pt x="5605145" y="1540129"/>
                  </a:lnTo>
                  <a:lnTo>
                    <a:pt x="5604954" y="1539887"/>
                  </a:lnTo>
                  <a:lnTo>
                    <a:pt x="5604827" y="1539659"/>
                  </a:lnTo>
                  <a:lnTo>
                    <a:pt x="5604649" y="1539468"/>
                  </a:lnTo>
                  <a:lnTo>
                    <a:pt x="5600509" y="1535341"/>
                  </a:lnTo>
                  <a:lnTo>
                    <a:pt x="5592242" y="1527098"/>
                  </a:lnTo>
                  <a:lnTo>
                    <a:pt x="5592026" y="1526882"/>
                  </a:lnTo>
                  <a:lnTo>
                    <a:pt x="5591822" y="1526654"/>
                  </a:lnTo>
                  <a:lnTo>
                    <a:pt x="5591581" y="1526463"/>
                  </a:lnTo>
                  <a:lnTo>
                    <a:pt x="5590730" y="1525778"/>
                  </a:lnTo>
                  <a:lnTo>
                    <a:pt x="5586895" y="1529334"/>
                  </a:lnTo>
                  <a:lnTo>
                    <a:pt x="5587250" y="1530159"/>
                  </a:lnTo>
                  <a:lnTo>
                    <a:pt x="5592203" y="1535099"/>
                  </a:lnTo>
                  <a:lnTo>
                    <a:pt x="5596407" y="1539328"/>
                  </a:lnTo>
                  <a:lnTo>
                    <a:pt x="5600789" y="1543710"/>
                  </a:lnTo>
                  <a:lnTo>
                    <a:pt x="5601030" y="1543837"/>
                  </a:lnTo>
                  <a:lnTo>
                    <a:pt x="5601309" y="1544040"/>
                  </a:lnTo>
                  <a:lnTo>
                    <a:pt x="5599404" y="1545932"/>
                  </a:lnTo>
                  <a:lnTo>
                    <a:pt x="5597664" y="1547647"/>
                  </a:lnTo>
                  <a:lnTo>
                    <a:pt x="5595937" y="1549374"/>
                  </a:lnTo>
                  <a:lnTo>
                    <a:pt x="5593232" y="1552079"/>
                  </a:lnTo>
                  <a:lnTo>
                    <a:pt x="5590514" y="1554784"/>
                  </a:lnTo>
                  <a:lnTo>
                    <a:pt x="5586603" y="1558734"/>
                  </a:lnTo>
                  <a:lnTo>
                    <a:pt x="5586717" y="1560677"/>
                  </a:lnTo>
                  <a:lnTo>
                    <a:pt x="5589232" y="1562709"/>
                  </a:lnTo>
                  <a:lnTo>
                    <a:pt x="5590768" y="1562595"/>
                  </a:lnTo>
                  <a:lnTo>
                    <a:pt x="5596217" y="1557159"/>
                  </a:lnTo>
                  <a:lnTo>
                    <a:pt x="5600471" y="1552917"/>
                  </a:lnTo>
                  <a:lnTo>
                    <a:pt x="5604726" y="1548663"/>
                  </a:lnTo>
                  <a:lnTo>
                    <a:pt x="5604891" y="1548498"/>
                  </a:lnTo>
                  <a:lnTo>
                    <a:pt x="5605069" y="1548345"/>
                  </a:lnTo>
                  <a:lnTo>
                    <a:pt x="5605310" y="1548104"/>
                  </a:lnTo>
                  <a:lnTo>
                    <a:pt x="5605488" y="1548333"/>
                  </a:lnTo>
                  <a:lnTo>
                    <a:pt x="5605627" y="1548523"/>
                  </a:lnTo>
                  <a:lnTo>
                    <a:pt x="5605792" y="1548701"/>
                  </a:lnTo>
                  <a:lnTo>
                    <a:pt x="5609933" y="1552854"/>
                  </a:lnTo>
                  <a:lnTo>
                    <a:pt x="5614073" y="1557007"/>
                  </a:lnTo>
                  <a:lnTo>
                    <a:pt x="5618213" y="1561160"/>
                  </a:lnTo>
                  <a:lnTo>
                    <a:pt x="5618467" y="1561414"/>
                  </a:lnTo>
                  <a:lnTo>
                    <a:pt x="5618746" y="1561668"/>
                  </a:lnTo>
                  <a:lnTo>
                    <a:pt x="5619051" y="1561871"/>
                  </a:lnTo>
                  <a:lnTo>
                    <a:pt x="5619915" y="1562468"/>
                  </a:lnTo>
                  <a:lnTo>
                    <a:pt x="5620855" y="1562569"/>
                  </a:lnTo>
                  <a:lnTo>
                    <a:pt x="5622772" y="1561642"/>
                  </a:lnTo>
                  <a:lnTo>
                    <a:pt x="5623331" y="1560868"/>
                  </a:lnTo>
                  <a:lnTo>
                    <a:pt x="5623433" y="1559775"/>
                  </a:lnTo>
                  <a:lnTo>
                    <a:pt x="5623534" y="1558683"/>
                  </a:lnTo>
                  <a:lnTo>
                    <a:pt x="5623039" y="1557883"/>
                  </a:lnTo>
                  <a:lnTo>
                    <a:pt x="5618137" y="1552994"/>
                  </a:lnTo>
                  <a:lnTo>
                    <a:pt x="5613971" y="1548828"/>
                  </a:lnTo>
                  <a:lnTo>
                    <a:pt x="5609806" y="1544662"/>
                  </a:lnTo>
                  <a:lnTo>
                    <a:pt x="5609641" y="1544497"/>
                  </a:lnTo>
                  <a:lnTo>
                    <a:pt x="5609425" y="1544383"/>
                  </a:lnTo>
                  <a:lnTo>
                    <a:pt x="5609234" y="1544243"/>
                  </a:lnTo>
                  <a:lnTo>
                    <a:pt x="5609196" y="1544066"/>
                  </a:lnTo>
                  <a:lnTo>
                    <a:pt x="5609387" y="1543850"/>
                  </a:lnTo>
                  <a:lnTo>
                    <a:pt x="5609628" y="1543748"/>
                  </a:lnTo>
                  <a:lnTo>
                    <a:pt x="5609793" y="1543583"/>
                  </a:lnTo>
                  <a:lnTo>
                    <a:pt x="5613959" y="1539430"/>
                  </a:lnTo>
                  <a:lnTo>
                    <a:pt x="5618124" y="1535264"/>
                  </a:lnTo>
                  <a:lnTo>
                    <a:pt x="5622493" y="1530896"/>
                  </a:lnTo>
                  <a:lnTo>
                    <a:pt x="5622696" y="1530667"/>
                  </a:lnTo>
                  <a:lnTo>
                    <a:pt x="5622887" y="1530426"/>
                  </a:lnTo>
                  <a:lnTo>
                    <a:pt x="5623623" y="1529461"/>
                  </a:lnTo>
                  <a:lnTo>
                    <a:pt x="5623738" y="1528419"/>
                  </a:lnTo>
                  <a:close/>
                </a:path>
                <a:path w="8163559" h="1562735">
                  <a:moveTo>
                    <a:pt x="5623738" y="1147000"/>
                  </a:moveTo>
                  <a:lnTo>
                    <a:pt x="5622544" y="1144841"/>
                  </a:lnTo>
                  <a:lnTo>
                    <a:pt x="5621617" y="1144397"/>
                  </a:lnTo>
                  <a:lnTo>
                    <a:pt x="5620397" y="1144460"/>
                  </a:lnTo>
                  <a:lnTo>
                    <a:pt x="5619547" y="1144511"/>
                  </a:lnTo>
                  <a:lnTo>
                    <a:pt x="5618950" y="1144943"/>
                  </a:lnTo>
                  <a:lnTo>
                    <a:pt x="5614174" y="1149718"/>
                  </a:lnTo>
                  <a:lnTo>
                    <a:pt x="5609971" y="1153922"/>
                  </a:lnTo>
                  <a:lnTo>
                    <a:pt x="5605754" y="1158125"/>
                  </a:lnTo>
                  <a:lnTo>
                    <a:pt x="5605589" y="1158290"/>
                  </a:lnTo>
                  <a:lnTo>
                    <a:pt x="5605424" y="1158443"/>
                  </a:lnTo>
                  <a:lnTo>
                    <a:pt x="5605145" y="1158709"/>
                  </a:lnTo>
                  <a:lnTo>
                    <a:pt x="5604954" y="1158468"/>
                  </a:lnTo>
                  <a:lnTo>
                    <a:pt x="5604827" y="1158240"/>
                  </a:lnTo>
                  <a:lnTo>
                    <a:pt x="5604649" y="1158049"/>
                  </a:lnTo>
                  <a:lnTo>
                    <a:pt x="5600509" y="1153922"/>
                  </a:lnTo>
                  <a:lnTo>
                    <a:pt x="5592242" y="1145679"/>
                  </a:lnTo>
                  <a:lnTo>
                    <a:pt x="5592026" y="1145463"/>
                  </a:lnTo>
                  <a:lnTo>
                    <a:pt x="5591822" y="1145235"/>
                  </a:lnTo>
                  <a:lnTo>
                    <a:pt x="5591581" y="1145044"/>
                  </a:lnTo>
                  <a:lnTo>
                    <a:pt x="5590730" y="1144358"/>
                  </a:lnTo>
                  <a:lnTo>
                    <a:pt x="5589752" y="1144257"/>
                  </a:lnTo>
                  <a:lnTo>
                    <a:pt x="5588774" y="1144638"/>
                  </a:lnTo>
                  <a:lnTo>
                    <a:pt x="5587797" y="1145019"/>
                  </a:lnTo>
                  <a:lnTo>
                    <a:pt x="5587162" y="1145768"/>
                  </a:lnTo>
                  <a:lnTo>
                    <a:pt x="5587022" y="1146860"/>
                  </a:lnTo>
                  <a:lnTo>
                    <a:pt x="5586895" y="1147914"/>
                  </a:lnTo>
                  <a:lnTo>
                    <a:pt x="5587250" y="1148740"/>
                  </a:lnTo>
                  <a:lnTo>
                    <a:pt x="5592203" y="1153680"/>
                  </a:lnTo>
                  <a:lnTo>
                    <a:pt x="5596407" y="1157909"/>
                  </a:lnTo>
                  <a:lnTo>
                    <a:pt x="5600611" y="1162113"/>
                  </a:lnTo>
                  <a:lnTo>
                    <a:pt x="5600789" y="1162291"/>
                  </a:lnTo>
                  <a:lnTo>
                    <a:pt x="5601030" y="1162418"/>
                  </a:lnTo>
                  <a:lnTo>
                    <a:pt x="5601309" y="1162621"/>
                  </a:lnTo>
                  <a:lnTo>
                    <a:pt x="5599404" y="1164513"/>
                  </a:lnTo>
                  <a:lnTo>
                    <a:pt x="5597664" y="1166228"/>
                  </a:lnTo>
                  <a:lnTo>
                    <a:pt x="5595937" y="1167955"/>
                  </a:lnTo>
                  <a:lnTo>
                    <a:pt x="5593232" y="1170660"/>
                  </a:lnTo>
                  <a:lnTo>
                    <a:pt x="5590514" y="1173365"/>
                  </a:lnTo>
                  <a:lnTo>
                    <a:pt x="5587822" y="1176083"/>
                  </a:lnTo>
                  <a:lnTo>
                    <a:pt x="5586603" y="1177315"/>
                  </a:lnTo>
                  <a:lnTo>
                    <a:pt x="5586717" y="1179245"/>
                  </a:lnTo>
                  <a:lnTo>
                    <a:pt x="5589232" y="1181290"/>
                  </a:lnTo>
                  <a:lnTo>
                    <a:pt x="5590768" y="1181163"/>
                  </a:lnTo>
                  <a:lnTo>
                    <a:pt x="5591949" y="1179995"/>
                  </a:lnTo>
                  <a:lnTo>
                    <a:pt x="5596217" y="1175740"/>
                  </a:lnTo>
                  <a:lnTo>
                    <a:pt x="5600471" y="1171486"/>
                  </a:lnTo>
                  <a:lnTo>
                    <a:pt x="5604726" y="1167244"/>
                  </a:lnTo>
                  <a:lnTo>
                    <a:pt x="5604891" y="1167079"/>
                  </a:lnTo>
                  <a:lnTo>
                    <a:pt x="5605069" y="1166914"/>
                  </a:lnTo>
                  <a:lnTo>
                    <a:pt x="5605310" y="1166685"/>
                  </a:lnTo>
                  <a:lnTo>
                    <a:pt x="5605488" y="1166914"/>
                  </a:lnTo>
                  <a:lnTo>
                    <a:pt x="5605627" y="1167104"/>
                  </a:lnTo>
                  <a:lnTo>
                    <a:pt x="5605792" y="1167269"/>
                  </a:lnTo>
                  <a:lnTo>
                    <a:pt x="5609933" y="1171435"/>
                  </a:lnTo>
                  <a:lnTo>
                    <a:pt x="5614073" y="1175588"/>
                  </a:lnTo>
                  <a:lnTo>
                    <a:pt x="5618213" y="1179728"/>
                  </a:lnTo>
                  <a:lnTo>
                    <a:pt x="5618467" y="1179995"/>
                  </a:lnTo>
                  <a:lnTo>
                    <a:pt x="5618746" y="1180249"/>
                  </a:lnTo>
                  <a:lnTo>
                    <a:pt x="5619051" y="1180452"/>
                  </a:lnTo>
                  <a:lnTo>
                    <a:pt x="5619915" y="1181049"/>
                  </a:lnTo>
                  <a:lnTo>
                    <a:pt x="5620855" y="1181150"/>
                  </a:lnTo>
                  <a:lnTo>
                    <a:pt x="5622772" y="1180223"/>
                  </a:lnTo>
                  <a:lnTo>
                    <a:pt x="5623331" y="1179449"/>
                  </a:lnTo>
                  <a:lnTo>
                    <a:pt x="5623433" y="1178356"/>
                  </a:lnTo>
                  <a:lnTo>
                    <a:pt x="5623534" y="1177264"/>
                  </a:lnTo>
                  <a:lnTo>
                    <a:pt x="5623039" y="1176451"/>
                  </a:lnTo>
                  <a:lnTo>
                    <a:pt x="5618137" y="1171562"/>
                  </a:lnTo>
                  <a:lnTo>
                    <a:pt x="5613971" y="1167396"/>
                  </a:lnTo>
                  <a:lnTo>
                    <a:pt x="5609806" y="1163243"/>
                  </a:lnTo>
                  <a:lnTo>
                    <a:pt x="5609641" y="1163078"/>
                  </a:lnTo>
                  <a:lnTo>
                    <a:pt x="5609425" y="1162964"/>
                  </a:lnTo>
                  <a:lnTo>
                    <a:pt x="5609234" y="1162824"/>
                  </a:lnTo>
                  <a:lnTo>
                    <a:pt x="5609196" y="1162646"/>
                  </a:lnTo>
                  <a:lnTo>
                    <a:pt x="5609387" y="1162418"/>
                  </a:lnTo>
                  <a:lnTo>
                    <a:pt x="5609628" y="1162329"/>
                  </a:lnTo>
                  <a:lnTo>
                    <a:pt x="5609793" y="1162164"/>
                  </a:lnTo>
                  <a:lnTo>
                    <a:pt x="5613959" y="1158011"/>
                  </a:lnTo>
                  <a:lnTo>
                    <a:pt x="5618124" y="1153845"/>
                  </a:lnTo>
                  <a:lnTo>
                    <a:pt x="5622277" y="1149680"/>
                  </a:lnTo>
                  <a:lnTo>
                    <a:pt x="5622493" y="1149477"/>
                  </a:lnTo>
                  <a:lnTo>
                    <a:pt x="5622696" y="1149248"/>
                  </a:lnTo>
                  <a:lnTo>
                    <a:pt x="5622887" y="1149007"/>
                  </a:lnTo>
                  <a:lnTo>
                    <a:pt x="5623623" y="1148041"/>
                  </a:lnTo>
                  <a:lnTo>
                    <a:pt x="5623738" y="1147000"/>
                  </a:lnTo>
                  <a:close/>
                </a:path>
                <a:path w="8163559" h="1562735">
                  <a:moveTo>
                    <a:pt x="5623738" y="765581"/>
                  </a:moveTo>
                  <a:lnTo>
                    <a:pt x="5622544" y="763422"/>
                  </a:lnTo>
                  <a:lnTo>
                    <a:pt x="5621617" y="762965"/>
                  </a:lnTo>
                  <a:lnTo>
                    <a:pt x="5619547" y="763079"/>
                  </a:lnTo>
                  <a:lnTo>
                    <a:pt x="5618950" y="763524"/>
                  </a:lnTo>
                  <a:lnTo>
                    <a:pt x="5614174" y="768299"/>
                  </a:lnTo>
                  <a:lnTo>
                    <a:pt x="5609971" y="772502"/>
                  </a:lnTo>
                  <a:lnTo>
                    <a:pt x="5605754" y="776706"/>
                  </a:lnTo>
                  <a:lnTo>
                    <a:pt x="5605589" y="776871"/>
                  </a:lnTo>
                  <a:lnTo>
                    <a:pt x="5605424" y="777024"/>
                  </a:lnTo>
                  <a:lnTo>
                    <a:pt x="5605145" y="777290"/>
                  </a:lnTo>
                  <a:lnTo>
                    <a:pt x="5604954" y="777049"/>
                  </a:lnTo>
                  <a:lnTo>
                    <a:pt x="5604827" y="776808"/>
                  </a:lnTo>
                  <a:lnTo>
                    <a:pt x="5600509" y="772502"/>
                  </a:lnTo>
                  <a:lnTo>
                    <a:pt x="5592026" y="764044"/>
                  </a:lnTo>
                  <a:lnTo>
                    <a:pt x="5591822" y="763816"/>
                  </a:lnTo>
                  <a:lnTo>
                    <a:pt x="5591581" y="763625"/>
                  </a:lnTo>
                  <a:lnTo>
                    <a:pt x="5590730" y="762939"/>
                  </a:lnTo>
                  <a:lnTo>
                    <a:pt x="5589752" y="762838"/>
                  </a:lnTo>
                  <a:lnTo>
                    <a:pt x="5588774" y="763219"/>
                  </a:lnTo>
                  <a:lnTo>
                    <a:pt x="5587797" y="763600"/>
                  </a:lnTo>
                  <a:lnTo>
                    <a:pt x="5587162" y="764349"/>
                  </a:lnTo>
                  <a:lnTo>
                    <a:pt x="5587022" y="765441"/>
                  </a:lnTo>
                  <a:lnTo>
                    <a:pt x="5586895" y="766495"/>
                  </a:lnTo>
                  <a:lnTo>
                    <a:pt x="5587250" y="767321"/>
                  </a:lnTo>
                  <a:lnTo>
                    <a:pt x="5592203" y="772261"/>
                  </a:lnTo>
                  <a:lnTo>
                    <a:pt x="5596407" y="776478"/>
                  </a:lnTo>
                  <a:lnTo>
                    <a:pt x="5600789" y="780872"/>
                  </a:lnTo>
                  <a:lnTo>
                    <a:pt x="5601030" y="780999"/>
                  </a:lnTo>
                  <a:lnTo>
                    <a:pt x="5601309" y="781189"/>
                  </a:lnTo>
                  <a:lnTo>
                    <a:pt x="5599404" y="783094"/>
                  </a:lnTo>
                  <a:lnTo>
                    <a:pt x="5597664" y="784809"/>
                  </a:lnTo>
                  <a:lnTo>
                    <a:pt x="5595937" y="786536"/>
                  </a:lnTo>
                  <a:lnTo>
                    <a:pt x="5593232" y="789241"/>
                  </a:lnTo>
                  <a:lnTo>
                    <a:pt x="5590514" y="791946"/>
                  </a:lnTo>
                  <a:lnTo>
                    <a:pt x="5586603" y="795896"/>
                  </a:lnTo>
                  <a:lnTo>
                    <a:pt x="5586717" y="797826"/>
                  </a:lnTo>
                  <a:lnTo>
                    <a:pt x="5589232" y="799871"/>
                  </a:lnTo>
                  <a:lnTo>
                    <a:pt x="5590768" y="799744"/>
                  </a:lnTo>
                  <a:lnTo>
                    <a:pt x="5596217" y="794321"/>
                  </a:lnTo>
                  <a:lnTo>
                    <a:pt x="5600471" y="790067"/>
                  </a:lnTo>
                  <a:lnTo>
                    <a:pt x="5604726" y="785825"/>
                  </a:lnTo>
                  <a:lnTo>
                    <a:pt x="5604891" y="785660"/>
                  </a:lnTo>
                  <a:lnTo>
                    <a:pt x="5605069" y="785495"/>
                  </a:lnTo>
                  <a:lnTo>
                    <a:pt x="5605310" y="785266"/>
                  </a:lnTo>
                  <a:lnTo>
                    <a:pt x="5605488" y="785495"/>
                  </a:lnTo>
                  <a:lnTo>
                    <a:pt x="5605627" y="785685"/>
                  </a:lnTo>
                  <a:lnTo>
                    <a:pt x="5605792" y="785850"/>
                  </a:lnTo>
                  <a:lnTo>
                    <a:pt x="5609933" y="790003"/>
                  </a:lnTo>
                  <a:lnTo>
                    <a:pt x="5614073" y="794156"/>
                  </a:lnTo>
                  <a:lnTo>
                    <a:pt x="5618213" y="798309"/>
                  </a:lnTo>
                  <a:lnTo>
                    <a:pt x="5618467" y="798576"/>
                  </a:lnTo>
                  <a:lnTo>
                    <a:pt x="5618746" y="798830"/>
                  </a:lnTo>
                  <a:lnTo>
                    <a:pt x="5619051" y="799033"/>
                  </a:lnTo>
                  <a:lnTo>
                    <a:pt x="5619915" y="799617"/>
                  </a:lnTo>
                  <a:lnTo>
                    <a:pt x="5620855" y="799731"/>
                  </a:lnTo>
                  <a:lnTo>
                    <a:pt x="5621807" y="799261"/>
                  </a:lnTo>
                  <a:lnTo>
                    <a:pt x="5622772" y="798791"/>
                  </a:lnTo>
                  <a:lnTo>
                    <a:pt x="5623331" y="798029"/>
                  </a:lnTo>
                  <a:lnTo>
                    <a:pt x="5623433" y="796937"/>
                  </a:lnTo>
                  <a:lnTo>
                    <a:pt x="5623534" y="795845"/>
                  </a:lnTo>
                  <a:lnTo>
                    <a:pt x="5623039" y="795032"/>
                  </a:lnTo>
                  <a:lnTo>
                    <a:pt x="5618137" y="790143"/>
                  </a:lnTo>
                  <a:lnTo>
                    <a:pt x="5613971" y="785977"/>
                  </a:lnTo>
                  <a:lnTo>
                    <a:pt x="5609806" y="781824"/>
                  </a:lnTo>
                  <a:lnTo>
                    <a:pt x="5609641" y="781659"/>
                  </a:lnTo>
                  <a:lnTo>
                    <a:pt x="5609425" y="781545"/>
                  </a:lnTo>
                  <a:lnTo>
                    <a:pt x="5609234" y="781405"/>
                  </a:lnTo>
                  <a:lnTo>
                    <a:pt x="5609196" y="781215"/>
                  </a:lnTo>
                  <a:lnTo>
                    <a:pt x="5609387" y="780999"/>
                  </a:lnTo>
                  <a:lnTo>
                    <a:pt x="5609628" y="780910"/>
                  </a:lnTo>
                  <a:lnTo>
                    <a:pt x="5609793" y="780745"/>
                  </a:lnTo>
                  <a:lnTo>
                    <a:pt x="5623623" y="766622"/>
                  </a:lnTo>
                  <a:lnTo>
                    <a:pt x="5623738" y="765581"/>
                  </a:lnTo>
                  <a:close/>
                </a:path>
                <a:path w="8163559" h="1562735">
                  <a:moveTo>
                    <a:pt x="5623738" y="384162"/>
                  </a:moveTo>
                  <a:lnTo>
                    <a:pt x="5622544" y="382003"/>
                  </a:lnTo>
                  <a:lnTo>
                    <a:pt x="5621617" y="381546"/>
                  </a:lnTo>
                  <a:lnTo>
                    <a:pt x="5619547" y="381660"/>
                  </a:lnTo>
                  <a:lnTo>
                    <a:pt x="5618950" y="382104"/>
                  </a:lnTo>
                  <a:lnTo>
                    <a:pt x="5618378" y="382663"/>
                  </a:lnTo>
                  <a:lnTo>
                    <a:pt x="5614174" y="386880"/>
                  </a:lnTo>
                  <a:lnTo>
                    <a:pt x="5609971" y="391083"/>
                  </a:lnTo>
                  <a:lnTo>
                    <a:pt x="5605754" y="395287"/>
                  </a:lnTo>
                  <a:lnTo>
                    <a:pt x="5605589" y="395439"/>
                  </a:lnTo>
                  <a:lnTo>
                    <a:pt x="5605424" y="395592"/>
                  </a:lnTo>
                  <a:lnTo>
                    <a:pt x="5605145" y="395871"/>
                  </a:lnTo>
                  <a:lnTo>
                    <a:pt x="5604954" y="395630"/>
                  </a:lnTo>
                  <a:lnTo>
                    <a:pt x="5604827" y="395389"/>
                  </a:lnTo>
                  <a:lnTo>
                    <a:pt x="5604649" y="395211"/>
                  </a:lnTo>
                  <a:lnTo>
                    <a:pt x="5600509" y="391083"/>
                  </a:lnTo>
                  <a:lnTo>
                    <a:pt x="5592026" y="382612"/>
                  </a:lnTo>
                  <a:lnTo>
                    <a:pt x="5591822" y="382397"/>
                  </a:lnTo>
                  <a:lnTo>
                    <a:pt x="5591581" y="382206"/>
                  </a:lnTo>
                  <a:lnTo>
                    <a:pt x="5590730" y="381520"/>
                  </a:lnTo>
                  <a:lnTo>
                    <a:pt x="5589752" y="381419"/>
                  </a:lnTo>
                  <a:lnTo>
                    <a:pt x="5588774" y="381800"/>
                  </a:lnTo>
                  <a:lnTo>
                    <a:pt x="5587797" y="382181"/>
                  </a:lnTo>
                  <a:lnTo>
                    <a:pt x="5587162" y="382930"/>
                  </a:lnTo>
                  <a:lnTo>
                    <a:pt x="5587022" y="384022"/>
                  </a:lnTo>
                  <a:lnTo>
                    <a:pt x="5586895" y="385064"/>
                  </a:lnTo>
                  <a:lnTo>
                    <a:pt x="5587250" y="385902"/>
                  </a:lnTo>
                  <a:lnTo>
                    <a:pt x="5592203" y="390842"/>
                  </a:lnTo>
                  <a:lnTo>
                    <a:pt x="5596407" y="395058"/>
                  </a:lnTo>
                  <a:lnTo>
                    <a:pt x="5600789" y="399453"/>
                  </a:lnTo>
                  <a:lnTo>
                    <a:pt x="5601030" y="399580"/>
                  </a:lnTo>
                  <a:lnTo>
                    <a:pt x="5601309" y="399770"/>
                  </a:lnTo>
                  <a:lnTo>
                    <a:pt x="5599404" y="401662"/>
                  </a:lnTo>
                  <a:lnTo>
                    <a:pt x="5597664" y="403390"/>
                  </a:lnTo>
                  <a:lnTo>
                    <a:pt x="5595937" y="405117"/>
                  </a:lnTo>
                  <a:lnTo>
                    <a:pt x="5593232" y="407822"/>
                  </a:lnTo>
                  <a:lnTo>
                    <a:pt x="5590514" y="410527"/>
                  </a:lnTo>
                  <a:lnTo>
                    <a:pt x="5586603" y="414477"/>
                  </a:lnTo>
                  <a:lnTo>
                    <a:pt x="5586717" y="416407"/>
                  </a:lnTo>
                  <a:lnTo>
                    <a:pt x="5589232" y="418452"/>
                  </a:lnTo>
                  <a:lnTo>
                    <a:pt x="5590768" y="418325"/>
                  </a:lnTo>
                  <a:lnTo>
                    <a:pt x="5596217" y="412902"/>
                  </a:lnTo>
                  <a:lnTo>
                    <a:pt x="5600471" y="408647"/>
                  </a:lnTo>
                  <a:lnTo>
                    <a:pt x="5604726" y="404406"/>
                  </a:lnTo>
                  <a:lnTo>
                    <a:pt x="5604891" y="404241"/>
                  </a:lnTo>
                  <a:lnTo>
                    <a:pt x="5605069" y="404075"/>
                  </a:lnTo>
                  <a:lnTo>
                    <a:pt x="5605310" y="403847"/>
                  </a:lnTo>
                  <a:lnTo>
                    <a:pt x="5605488" y="404063"/>
                  </a:lnTo>
                  <a:lnTo>
                    <a:pt x="5605627" y="404266"/>
                  </a:lnTo>
                  <a:lnTo>
                    <a:pt x="5605792" y="404431"/>
                  </a:lnTo>
                  <a:lnTo>
                    <a:pt x="5609933" y="408584"/>
                  </a:lnTo>
                  <a:lnTo>
                    <a:pt x="5614073" y="412737"/>
                  </a:lnTo>
                  <a:lnTo>
                    <a:pt x="5618213" y="416890"/>
                  </a:lnTo>
                  <a:lnTo>
                    <a:pt x="5618467" y="417144"/>
                  </a:lnTo>
                  <a:lnTo>
                    <a:pt x="5618746" y="417398"/>
                  </a:lnTo>
                  <a:lnTo>
                    <a:pt x="5619051" y="417614"/>
                  </a:lnTo>
                  <a:lnTo>
                    <a:pt x="5619915" y="418198"/>
                  </a:lnTo>
                  <a:lnTo>
                    <a:pt x="5620855" y="418312"/>
                  </a:lnTo>
                  <a:lnTo>
                    <a:pt x="5622772" y="417372"/>
                  </a:lnTo>
                  <a:lnTo>
                    <a:pt x="5623331" y="416610"/>
                  </a:lnTo>
                  <a:lnTo>
                    <a:pt x="5623433" y="415518"/>
                  </a:lnTo>
                  <a:lnTo>
                    <a:pt x="5623534" y="414426"/>
                  </a:lnTo>
                  <a:lnTo>
                    <a:pt x="5623039" y="413613"/>
                  </a:lnTo>
                  <a:lnTo>
                    <a:pt x="5618137" y="408724"/>
                  </a:lnTo>
                  <a:lnTo>
                    <a:pt x="5613971" y="404558"/>
                  </a:lnTo>
                  <a:lnTo>
                    <a:pt x="5609806" y="400405"/>
                  </a:lnTo>
                  <a:lnTo>
                    <a:pt x="5609641" y="400240"/>
                  </a:lnTo>
                  <a:lnTo>
                    <a:pt x="5609425" y="400126"/>
                  </a:lnTo>
                  <a:lnTo>
                    <a:pt x="5609234" y="399986"/>
                  </a:lnTo>
                  <a:lnTo>
                    <a:pt x="5609196" y="399796"/>
                  </a:lnTo>
                  <a:lnTo>
                    <a:pt x="5609387" y="399580"/>
                  </a:lnTo>
                  <a:lnTo>
                    <a:pt x="5609628" y="399491"/>
                  </a:lnTo>
                  <a:lnTo>
                    <a:pt x="5609793" y="399326"/>
                  </a:lnTo>
                  <a:lnTo>
                    <a:pt x="5623623" y="385191"/>
                  </a:lnTo>
                  <a:lnTo>
                    <a:pt x="5623738" y="384162"/>
                  </a:lnTo>
                  <a:close/>
                </a:path>
                <a:path w="8163559" h="1562735">
                  <a:moveTo>
                    <a:pt x="6131611" y="1528419"/>
                  </a:moveTo>
                  <a:lnTo>
                    <a:pt x="6131014" y="1527340"/>
                  </a:lnTo>
                  <a:lnTo>
                    <a:pt x="6130417" y="1526260"/>
                  </a:lnTo>
                  <a:lnTo>
                    <a:pt x="6129490" y="1525816"/>
                  </a:lnTo>
                  <a:lnTo>
                    <a:pt x="6128270" y="1525879"/>
                  </a:lnTo>
                  <a:lnTo>
                    <a:pt x="6127420" y="1525930"/>
                  </a:lnTo>
                  <a:lnTo>
                    <a:pt x="6126823" y="1526362"/>
                  </a:lnTo>
                  <a:lnTo>
                    <a:pt x="6126251" y="1526933"/>
                  </a:lnTo>
                  <a:lnTo>
                    <a:pt x="6122047" y="1531137"/>
                  </a:lnTo>
                  <a:lnTo>
                    <a:pt x="6117844" y="1535341"/>
                  </a:lnTo>
                  <a:lnTo>
                    <a:pt x="6113627" y="1539544"/>
                  </a:lnTo>
                  <a:lnTo>
                    <a:pt x="6113462" y="1539709"/>
                  </a:lnTo>
                  <a:lnTo>
                    <a:pt x="6113297" y="1539862"/>
                  </a:lnTo>
                  <a:lnTo>
                    <a:pt x="6113005" y="1540129"/>
                  </a:lnTo>
                  <a:lnTo>
                    <a:pt x="6112827" y="1539887"/>
                  </a:lnTo>
                  <a:lnTo>
                    <a:pt x="6112700" y="1539659"/>
                  </a:lnTo>
                  <a:lnTo>
                    <a:pt x="6108395" y="1535341"/>
                  </a:lnTo>
                  <a:lnTo>
                    <a:pt x="6100115" y="1527098"/>
                  </a:lnTo>
                  <a:lnTo>
                    <a:pt x="6099899" y="1526882"/>
                  </a:lnTo>
                  <a:lnTo>
                    <a:pt x="6099695" y="1526654"/>
                  </a:lnTo>
                  <a:lnTo>
                    <a:pt x="6099454" y="1526463"/>
                  </a:lnTo>
                  <a:lnTo>
                    <a:pt x="6098603" y="1525778"/>
                  </a:lnTo>
                  <a:lnTo>
                    <a:pt x="6097625" y="1525676"/>
                  </a:lnTo>
                  <a:lnTo>
                    <a:pt x="6095670" y="1526438"/>
                  </a:lnTo>
                  <a:lnTo>
                    <a:pt x="6095035" y="1527187"/>
                  </a:lnTo>
                  <a:lnTo>
                    <a:pt x="6094768" y="1529334"/>
                  </a:lnTo>
                  <a:lnTo>
                    <a:pt x="6095123" y="1530159"/>
                  </a:lnTo>
                  <a:lnTo>
                    <a:pt x="6095873" y="1530908"/>
                  </a:lnTo>
                  <a:lnTo>
                    <a:pt x="6100076" y="1535099"/>
                  </a:lnTo>
                  <a:lnTo>
                    <a:pt x="6104280" y="1539328"/>
                  </a:lnTo>
                  <a:lnTo>
                    <a:pt x="6108662" y="1543710"/>
                  </a:lnTo>
                  <a:lnTo>
                    <a:pt x="6108903" y="1543837"/>
                  </a:lnTo>
                  <a:lnTo>
                    <a:pt x="6109195" y="1544040"/>
                  </a:lnTo>
                  <a:lnTo>
                    <a:pt x="6107277" y="1545932"/>
                  </a:lnTo>
                  <a:lnTo>
                    <a:pt x="6105537" y="1547647"/>
                  </a:lnTo>
                  <a:lnTo>
                    <a:pt x="6103810" y="1549374"/>
                  </a:lnTo>
                  <a:lnTo>
                    <a:pt x="6101105" y="1552079"/>
                  </a:lnTo>
                  <a:lnTo>
                    <a:pt x="6098387" y="1554784"/>
                  </a:lnTo>
                  <a:lnTo>
                    <a:pt x="6095695" y="1557502"/>
                  </a:lnTo>
                  <a:lnTo>
                    <a:pt x="6094476" y="1558734"/>
                  </a:lnTo>
                  <a:lnTo>
                    <a:pt x="6094590" y="1560677"/>
                  </a:lnTo>
                  <a:lnTo>
                    <a:pt x="6097105" y="1562709"/>
                  </a:lnTo>
                  <a:lnTo>
                    <a:pt x="6098641" y="1562595"/>
                  </a:lnTo>
                  <a:lnTo>
                    <a:pt x="6104090" y="1557159"/>
                  </a:lnTo>
                  <a:lnTo>
                    <a:pt x="6108344" y="1552917"/>
                  </a:lnTo>
                  <a:lnTo>
                    <a:pt x="6112599" y="1548663"/>
                  </a:lnTo>
                  <a:lnTo>
                    <a:pt x="6112764" y="1548498"/>
                  </a:lnTo>
                  <a:lnTo>
                    <a:pt x="6112942" y="1548345"/>
                  </a:lnTo>
                  <a:lnTo>
                    <a:pt x="6113183" y="1548104"/>
                  </a:lnTo>
                  <a:lnTo>
                    <a:pt x="6113361" y="1548333"/>
                  </a:lnTo>
                  <a:lnTo>
                    <a:pt x="6113500" y="1548523"/>
                  </a:lnTo>
                  <a:lnTo>
                    <a:pt x="6117806" y="1552854"/>
                  </a:lnTo>
                  <a:lnTo>
                    <a:pt x="6121946" y="1557007"/>
                  </a:lnTo>
                  <a:lnTo>
                    <a:pt x="6126340" y="1561414"/>
                  </a:lnTo>
                  <a:lnTo>
                    <a:pt x="6126619" y="1561668"/>
                  </a:lnTo>
                  <a:lnTo>
                    <a:pt x="6126924" y="1561871"/>
                  </a:lnTo>
                  <a:lnTo>
                    <a:pt x="6127788" y="1562468"/>
                  </a:lnTo>
                  <a:lnTo>
                    <a:pt x="6128728" y="1562569"/>
                  </a:lnTo>
                  <a:lnTo>
                    <a:pt x="6130645" y="1561642"/>
                  </a:lnTo>
                  <a:lnTo>
                    <a:pt x="6131204" y="1560868"/>
                  </a:lnTo>
                  <a:lnTo>
                    <a:pt x="6131306" y="1559775"/>
                  </a:lnTo>
                  <a:lnTo>
                    <a:pt x="6131407" y="1558683"/>
                  </a:lnTo>
                  <a:lnTo>
                    <a:pt x="6130912" y="1557883"/>
                  </a:lnTo>
                  <a:lnTo>
                    <a:pt x="6126010" y="1552994"/>
                  </a:lnTo>
                  <a:lnTo>
                    <a:pt x="6121844" y="1548828"/>
                  </a:lnTo>
                  <a:lnTo>
                    <a:pt x="6117679" y="1544662"/>
                  </a:lnTo>
                  <a:lnTo>
                    <a:pt x="6117514" y="1544497"/>
                  </a:lnTo>
                  <a:lnTo>
                    <a:pt x="6117298" y="1544383"/>
                  </a:lnTo>
                  <a:lnTo>
                    <a:pt x="6117107" y="1544243"/>
                  </a:lnTo>
                  <a:lnTo>
                    <a:pt x="6117069" y="1544066"/>
                  </a:lnTo>
                  <a:lnTo>
                    <a:pt x="6117260" y="1543850"/>
                  </a:lnTo>
                  <a:lnTo>
                    <a:pt x="6117501" y="1543748"/>
                  </a:lnTo>
                  <a:lnTo>
                    <a:pt x="6117666" y="1543583"/>
                  </a:lnTo>
                  <a:lnTo>
                    <a:pt x="6121832" y="1539430"/>
                  </a:lnTo>
                  <a:lnTo>
                    <a:pt x="6125997" y="1535264"/>
                  </a:lnTo>
                  <a:lnTo>
                    <a:pt x="6130366" y="1530896"/>
                  </a:lnTo>
                  <a:lnTo>
                    <a:pt x="6130569" y="1530667"/>
                  </a:lnTo>
                  <a:lnTo>
                    <a:pt x="6130760" y="1530426"/>
                  </a:lnTo>
                  <a:lnTo>
                    <a:pt x="6131496" y="1529461"/>
                  </a:lnTo>
                  <a:lnTo>
                    <a:pt x="6131611" y="1528419"/>
                  </a:lnTo>
                  <a:close/>
                </a:path>
                <a:path w="8163559" h="1562735">
                  <a:moveTo>
                    <a:pt x="6131611" y="1147000"/>
                  </a:moveTo>
                  <a:lnTo>
                    <a:pt x="6131014" y="1145921"/>
                  </a:lnTo>
                  <a:lnTo>
                    <a:pt x="6130417" y="1144841"/>
                  </a:lnTo>
                  <a:lnTo>
                    <a:pt x="6129490" y="1144397"/>
                  </a:lnTo>
                  <a:lnTo>
                    <a:pt x="6122047" y="1149718"/>
                  </a:lnTo>
                  <a:lnTo>
                    <a:pt x="6117844" y="1153922"/>
                  </a:lnTo>
                  <a:lnTo>
                    <a:pt x="6113627" y="1158125"/>
                  </a:lnTo>
                  <a:lnTo>
                    <a:pt x="6113462" y="1158290"/>
                  </a:lnTo>
                  <a:lnTo>
                    <a:pt x="6113297" y="1158443"/>
                  </a:lnTo>
                  <a:lnTo>
                    <a:pt x="6113005" y="1158709"/>
                  </a:lnTo>
                  <a:lnTo>
                    <a:pt x="6112827" y="1158468"/>
                  </a:lnTo>
                  <a:lnTo>
                    <a:pt x="6112700" y="1158240"/>
                  </a:lnTo>
                  <a:lnTo>
                    <a:pt x="6108395" y="1153922"/>
                  </a:lnTo>
                  <a:lnTo>
                    <a:pt x="6100115" y="1145679"/>
                  </a:lnTo>
                  <a:lnTo>
                    <a:pt x="6099899" y="1145463"/>
                  </a:lnTo>
                  <a:lnTo>
                    <a:pt x="6099695" y="1145235"/>
                  </a:lnTo>
                  <a:lnTo>
                    <a:pt x="6099454" y="1145044"/>
                  </a:lnTo>
                  <a:lnTo>
                    <a:pt x="6098603" y="1144358"/>
                  </a:lnTo>
                  <a:lnTo>
                    <a:pt x="6097625" y="1144257"/>
                  </a:lnTo>
                  <a:lnTo>
                    <a:pt x="6095670" y="1145019"/>
                  </a:lnTo>
                  <a:lnTo>
                    <a:pt x="6095035" y="1145768"/>
                  </a:lnTo>
                  <a:lnTo>
                    <a:pt x="6094895" y="1146860"/>
                  </a:lnTo>
                  <a:lnTo>
                    <a:pt x="6094768" y="1147914"/>
                  </a:lnTo>
                  <a:lnTo>
                    <a:pt x="6095123" y="1148740"/>
                  </a:lnTo>
                  <a:lnTo>
                    <a:pt x="6100076" y="1153680"/>
                  </a:lnTo>
                  <a:lnTo>
                    <a:pt x="6104280" y="1157909"/>
                  </a:lnTo>
                  <a:lnTo>
                    <a:pt x="6108662" y="1162291"/>
                  </a:lnTo>
                  <a:lnTo>
                    <a:pt x="6108903" y="1162418"/>
                  </a:lnTo>
                  <a:lnTo>
                    <a:pt x="6109195" y="1162621"/>
                  </a:lnTo>
                  <a:lnTo>
                    <a:pt x="6107277" y="1164513"/>
                  </a:lnTo>
                  <a:lnTo>
                    <a:pt x="6105537" y="1166228"/>
                  </a:lnTo>
                  <a:lnTo>
                    <a:pt x="6103810" y="1167955"/>
                  </a:lnTo>
                  <a:lnTo>
                    <a:pt x="6101105" y="1170660"/>
                  </a:lnTo>
                  <a:lnTo>
                    <a:pt x="6098387" y="1173365"/>
                  </a:lnTo>
                  <a:lnTo>
                    <a:pt x="6095695" y="1176083"/>
                  </a:lnTo>
                  <a:lnTo>
                    <a:pt x="6094476" y="1177315"/>
                  </a:lnTo>
                  <a:lnTo>
                    <a:pt x="6094590" y="1179245"/>
                  </a:lnTo>
                  <a:lnTo>
                    <a:pt x="6097105" y="1181290"/>
                  </a:lnTo>
                  <a:lnTo>
                    <a:pt x="6098641" y="1181163"/>
                  </a:lnTo>
                  <a:lnTo>
                    <a:pt x="6104090" y="1175740"/>
                  </a:lnTo>
                  <a:lnTo>
                    <a:pt x="6108344" y="1171486"/>
                  </a:lnTo>
                  <a:lnTo>
                    <a:pt x="6112599" y="1167244"/>
                  </a:lnTo>
                  <a:lnTo>
                    <a:pt x="6112764" y="1167079"/>
                  </a:lnTo>
                  <a:lnTo>
                    <a:pt x="6112942" y="1166914"/>
                  </a:lnTo>
                  <a:lnTo>
                    <a:pt x="6113183" y="1166685"/>
                  </a:lnTo>
                  <a:lnTo>
                    <a:pt x="6113361" y="1166914"/>
                  </a:lnTo>
                  <a:lnTo>
                    <a:pt x="6113500" y="1167104"/>
                  </a:lnTo>
                  <a:lnTo>
                    <a:pt x="6117806" y="1171435"/>
                  </a:lnTo>
                  <a:lnTo>
                    <a:pt x="6121946" y="1175588"/>
                  </a:lnTo>
                  <a:lnTo>
                    <a:pt x="6126340" y="1179995"/>
                  </a:lnTo>
                  <a:lnTo>
                    <a:pt x="6126619" y="1180249"/>
                  </a:lnTo>
                  <a:lnTo>
                    <a:pt x="6126924" y="1180452"/>
                  </a:lnTo>
                  <a:lnTo>
                    <a:pt x="6127788" y="1181049"/>
                  </a:lnTo>
                  <a:lnTo>
                    <a:pt x="6128728" y="1181150"/>
                  </a:lnTo>
                  <a:lnTo>
                    <a:pt x="6130645" y="1180223"/>
                  </a:lnTo>
                  <a:lnTo>
                    <a:pt x="6131204" y="1179449"/>
                  </a:lnTo>
                  <a:lnTo>
                    <a:pt x="6131306" y="1178356"/>
                  </a:lnTo>
                  <a:lnTo>
                    <a:pt x="6131407" y="1177264"/>
                  </a:lnTo>
                  <a:lnTo>
                    <a:pt x="6130912" y="1176451"/>
                  </a:lnTo>
                  <a:lnTo>
                    <a:pt x="6126010" y="1171562"/>
                  </a:lnTo>
                  <a:lnTo>
                    <a:pt x="6121844" y="1167396"/>
                  </a:lnTo>
                  <a:lnTo>
                    <a:pt x="6117679" y="1163243"/>
                  </a:lnTo>
                  <a:lnTo>
                    <a:pt x="6117514" y="1163078"/>
                  </a:lnTo>
                  <a:lnTo>
                    <a:pt x="6117298" y="1162964"/>
                  </a:lnTo>
                  <a:lnTo>
                    <a:pt x="6117107" y="1162824"/>
                  </a:lnTo>
                  <a:lnTo>
                    <a:pt x="6117069" y="1162646"/>
                  </a:lnTo>
                  <a:lnTo>
                    <a:pt x="6117260" y="1162418"/>
                  </a:lnTo>
                  <a:lnTo>
                    <a:pt x="6117501" y="1162329"/>
                  </a:lnTo>
                  <a:lnTo>
                    <a:pt x="6117666" y="1162164"/>
                  </a:lnTo>
                  <a:lnTo>
                    <a:pt x="6121832" y="1158011"/>
                  </a:lnTo>
                  <a:lnTo>
                    <a:pt x="6125997" y="1153845"/>
                  </a:lnTo>
                  <a:lnTo>
                    <a:pt x="6130150" y="1149680"/>
                  </a:lnTo>
                  <a:lnTo>
                    <a:pt x="6130366" y="1149477"/>
                  </a:lnTo>
                  <a:lnTo>
                    <a:pt x="6130569" y="1149248"/>
                  </a:lnTo>
                  <a:lnTo>
                    <a:pt x="6131496" y="1148041"/>
                  </a:lnTo>
                  <a:lnTo>
                    <a:pt x="6131611" y="1147000"/>
                  </a:lnTo>
                  <a:close/>
                </a:path>
                <a:path w="8163559" h="1562735">
                  <a:moveTo>
                    <a:pt x="6131611" y="765581"/>
                  </a:moveTo>
                  <a:lnTo>
                    <a:pt x="6130417" y="763422"/>
                  </a:lnTo>
                  <a:lnTo>
                    <a:pt x="6129490" y="762965"/>
                  </a:lnTo>
                  <a:lnTo>
                    <a:pt x="6127420" y="763079"/>
                  </a:lnTo>
                  <a:lnTo>
                    <a:pt x="6126823" y="763524"/>
                  </a:lnTo>
                  <a:lnTo>
                    <a:pt x="6126251" y="764082"/>
                  </a:lnTo>
                  <a:lnTo>
                    <a:pt x="6122047" y="768299"/>
                  </a:lnTo>
                  <a:lnTo>
                    <a:pt x="6117844" y="772502"/>
                  </a:lnTo>
                  <a:lnTo>
                    <a:pt x="6113627" y="776706"/>
                  </a:lnTo>
                  <a:lnTo>
                    <a:pt x="6113462" y="776871"/>
                  </a:lnTo>
                  <a:lnTo>
                    <a:pt x="6113297" y="777024"/>
                  </a:lnTo>
                  <a:lnTo>
                    <a:pt x="6113005" y="777290"/>
                  </a:lnTo>
                  <a:lnTo>
                    <a:pt x="6112827" y="777049"/>
                  </a:lnTo>
                  <a:lnTo>
                    <a:pt x="6112700" y="776808"/>
                  </a:lnTo>
                  <a:lnTo>
                    <a:pt x="6108395" y="772502"/>
                  </a:lnTo>
                  <a:lnTo>
                    <a:pt x="6100115" y="764247"/>
                  </a:lnTo>
                  <a:lnTo>
                    <a:pt x="6099899" y="764044"/>
                  </a:lnTo>
                  <a:lnTo>
                    <a:pt x="6099695" y="763816"/>
                  </a:lnTo>
                  <a:lnTo>
                    <a:pt x="6099454" y="763625"/>
                  </a:lnTo>
                  <a:lnTo>
                    <a:pt x="6098603" y="762939"/>
                  </a:lnTo>
                  <a:lnTo>
                    <a:pt x="6097625" y="762838"/>
                  </a:lnTo>
                  <a:lnTo>
                    <a:pt x="6095670" y="763600"/>
                  </a:lnTo>
                  <a:lnTo>
                    <a:pt x="6095035" y="764349"/>
                  </a:lnTo>
                  <a:lnTo>
                    <a:pt x="6094895" y="765441"/>
                  </a:lnTo>
                  <a:lnTo>
                    <a:pt x="6094768" y="766495"/>
                  </a:lnTo>
                  <a:lnTo>
                    <a:pt x="6095123" y="767321"/>
                  </a:lnTo>
                  <a:lnTo>
                    <a:pt x="6095873" y="768057"/>
                  </a:lnTo>
                  <a:lnTo>
                    <a:pt x="6100076" y="772261"/>
                  </a:lnTo>
                  <a:lnTo>
                    <a:pt x="6104280" y="776478"/>
                  </a:lnTo>
                  <a:lnTo>
                    <a:pt x="6108662" y="780872"/>
                  </a:lnTo>
                  <a:lnTo>
                    <a:pt x="6108903" y="780999"/>
                  </a:lnTo>
                  <a:lnTo>
                    <a:pt x="6109195" y="781189"/>
                  </a:lnTo>
                  <a:lnTo>
                    <a:pt x="6107277" y="783094"/>
                  </a:lnTo>
                  <a:lnTo>
                    <a:pt x="6105537" y="784809"/>
                  </a:lnTo>
                  <a:lnTo>
                    <a:pt x="6103810" y="786536"/>
                  </a:lnTo>
                  <a:lnTo>
                    <a:pt x="6101105" y="789241"/>
                  </a:lnTo>
                  <a:lnTo>
                    <a:pt x="6098387" y="791946"/>
                  </a:lnTo>
                  <a:lnTo>
                    <a:pt x="6095695" y="794664"/>
                  </a:lnTo>
                  <a:lnTo>
                    <a:pt x="6094476" y="795896"/>
                  </a:lnTo>
                  <a:lnTo>
                    <a:pt x="6094590" y="797826"/>
                  </a:lnTo>
                  <a:lnTo>
                    <a:pt x="6097105" y="799871"/>
                  </a:lnTo>
                  <a:lnTo>
                    <a:pt x="6098641" y="799744"/>
                  </a:lnTo>
                  <a:lnTo>
                    <a:pt x="6104090" y="794321"/>
                  </a:lnTo>
                  <a:lnTo>
                    <a:pt x="6108344" y="790067"/>
                  </a:lnTo>
                  <a:lnTo>
                    <a:pt x="6112599" y="785825"/>
                  </a:lnTo>
                  <a:lnTo>
                    <a:pt x="6112764" y="785660"/>
                  </a:lnTo>
                  <a:lnTo>
                    <a:pt x="6112942" y="785495"/>
                  </a:lnTo>
                  <a:lnTo>
                    <a:pt x="6113183" y="785266"/>
                  </a:lnTo>
                  <a:lnTo>
                    <a:pt x="6113361" y="785495"/>
                  </a:lnTo>
                  <a:lnTo>
                    <a:pt x="6113500" y="785685"/>
                  </a:lnTo>
                  <a:lnTo>
                    <a:pt x="6117806" y="790003"/>
                  </a:lnTo>
                  <a:lnTo>
                    <a:pt x="6121946" y="794156"/>
                  </a:lnTo>
                  <a:lnTo>
                    <a:pt x="6126340" y="798576"/>
                  </a:lnTo>
                  <a:lnTo>
                    <a:pt x="6126619" y="798830"/>
                  </a:lnTo>
                  <a:lnTo>
                    <a:pt x="6126924" y="799033"/>
                  </a:lnTo>
                  <a:lnTo>
                    <a:pt x="6127788" y="799617"/>
                  </a:lnTo>
                  <a:lnTo>
                    <a:pt x="6128728" y="799731"/>
                  </a:lnTo>
                  <a:lnTo>
                    <a:pt x="6130645" y="798791"/>
                  </a:lnTo>
                  <a:lnTo>
                    <a:pt x="6131204" y="798029"/>
                  </a:lnTo>
                  <a:lnTo>
                    <a:pt x="6131306" y="796937"/>
                  </a:lnTo>
                  <a:lnTo>
                    <a:pt x="6131407" y="795845"/>
                  </a:lnTo>
                  <a:lnTo>
                    <a:pt x="6130912" y="795032"/>
                  </a:lnTo>
                  <a:lnTo>
                    <a:pt x="6126010" y="790143"/>
                  </a:lnTo>
                  <a:lnTo>
                    <a:pt x="6121844" y="785977"/>
                  </a:lnTo>
                  <a:lnTo>
                    <a:pt x="6117514" y="781659"/>
                  </a:lnTo>
                  <a:lnTo>
                    <a:pt x="6117298" y="781545"/>
                  </a:lnTo>
                  <a:lnTo>
                    <a:pt x="6117107" y="781405"/>
                  </a:lnTo>
                  <a:lnTo>
                    <a:pt x="6117069" y="781215"/>
                  </a:lnTo>
                  <a:lnTo>
                    <a:pt x="6117260" y="780999"/>
                  </a:lnTo>
                  <a:lnTo>
                    <a:pt x="6117501" y="780910"/>
                  </a:lnTo>
                  <a:lnTo>
                    <a:pt x="6117666" y="780745"/>
                  </a:lnTo>
                  <a:lnTo>
                    <a:pt x="6131496" y="766622"/>
                  </a:lnTo>
                  <a:lnTo>
                    <a:pt x="6131611" y="765581"/>
                  </a:lnTo>
                  <a:close/>
                </a:path>
                <a:path w="8163559" h="1562735">
                  <a:moveTo>
                    <a:pt x="6131611" y="384162"/>
                  </a:moveTo>
                  <a:lnTo>
                    <a:pt x="6130417" y="382003"/>
                  </a:lnTo>
                  <a:lnTo>
                    <a:pt x="6129490" y="381546"/>
                  </a:lnTo>
                  <a:lnTo>
                    <a:pt x="6127420" y="381660"/>
                  </a:lnTo>
                  <a:lnTo>
                    <a:pt x="6126823" y="382104"/>
                  </a:lnTo>
                  <a:lnTo>
                    <a:pt x="6126251" y="382663"/>
                  </a:lnTo>
                  <a:lnTo>
                    <a:pt x="6122047" y="386880"/>
                  </a:lnTo>
                  <a:lnTo>
                    <a:pt x="6117844" y="391083"/>
                  </a:lnTo>
                  <a:lnTo>
                    <a:pt x="6113627" y="395287"/>
                  </a:lnTo>
                  <a:lnTo>
                    <a:pt x="6113462" y="395439"/>
                  </a:lnTo>
                  <a:lnTo>
                    <a:pt x="6113297" y="395592"/>
                  </a:lnTo>
                  <a:lnTo>
                    <a:pt x="6113005" y="395871"/>
                  </a:lnTo>
                  <a:lnTo>
                    <a:pt x="6112827" y="395630"/>
                  </a:lnTo>
                  <a:lnTo>
                    <a:pt x="6112700" y="395389"/>
                  </a:lnTo>
                  <a:lnTo>
                    <a:pt x="6108395" y="391083"/>
                  </a:lnTo>
                  <a:lnTo>
                    <a:pt x="6100115" y="382828"/>
                  </a:lnTo>
                  <a:lnTo>
                    <a:pt x="6099899" y="382612"/>
                  </a:lnTo>
                  <a:lnTo>
                    <a:pt x="6099695" y="382397"/>
                  </a:lnTo>
                  <a:lnTo>
                    <a:pt x="6099454" y="382206"/>
                  </a:lnTo>
                  <a:lnTo>
                    <a:pt x="6098603" y="381520"/>
                  </a:lnTo>
                  <a:lnTo>
                    <a:pt x="6097625" y="381419"/>
                  </a:lnTo>
                  <a:lnTo>
                    <a:pt x="6095670" y="382181"/>
                  </a:lnTo>
                  <a:lnTo>
                    <a:pt x="6095035" y="382930"/>
                  </a:lnTo>
                  <a:lnTo>
                    <a:pt x="6094895" y="384022"/>
                  </a:lnTo>
                  <a:lnTo>
                    <a:pt x="6094768" y="385064"/>
                  </a:lnTo>
                  <a:lnTo>
                    <a:pt x="6095123" y="385902"/>
                  </a:lnTo>
                  <a:lnTo>
                    <a:pt x="6100076" y="390842"/>
                  </a:lnTo>
                  <a:lnTo>
                    <a:pt x="6104280" y="395058"/>
                  </a:lnTo>
                  <a:lnTo>
                    <a:pt x="6108662" y="399453"/>
                  </a:lnTo>
                  <a:lnTo>
                    <a:pt x="6108903" y="399580"/>
                  </a:lnTo>
                  <a:lnTo>
                    <a:pt x="6109195" y="399770"/>
                  </a:lnTo>
                  <a:lnTo>
                    <a:pt x="6107277" y="401662"/>
                  </a:lnTo>
                  <a:lnTo>
                    <a:pt x="6105537" y="403390"/>
                  </a:lnTo>
                  <a:lnTo>
                    <a:pt x="6103810" y="405117"/>
                  </a:lnTo>
                  <a:lnTo>
                    <a:pt x="6101105" y="407822"/>
                  </a:lnTo>
                  <a:lnTo>
                    <a:pt x="6098387" y="410527"/>
                  </a:lnTo>
                  <a:lnTo>
                    <a:pt x="6095695" y="413245"/>
                  </a:lnTo>
                  <a:lnTo>
                    <a:pt x="6094476" y="414477"/>
                  </a:lnTo>
                  <a:lnTo>
                    <a:pt x="6094590" y="416407"/>
                  </a:lnTo>
                  <a:lnTo>
                    <a:pt x="6097105" y="418452"/>
                  </a:lnTo>
                  <a:lnTo>
                    <a:pt x="6098641" y="418325"/>
                  </a:lnTo>
                  <a:lnTo>
                    <a:pt x="6104090" y="412902"/>
                  </a:lnTo>
                  <a:lnTo>
                    <a:pt x="6108344" y="408647"/>
                  </a:lnTo>
                  <a:lnTo>
                    <a:pt x="6112599" y="404406"/>
                  </a:lnTo>
                  <a:lnTo>
                    <a:pt x="6112764" y="404241"/>
                  </a:lnTo>
                  <a:lnTo>
                    <a:pt x="6112942" y="404075"/>
                  </a:lnTo>
                  <a:lnTo>
                    <a:pt x="6113183" y="403847"/>
                  </a:lnTo>
                  <a:lnTo>
                    <a:pt x="6113361" y="404063"/>
                  </a:lnTo>
                  <a:lnTo>
                    <a:pt x="6113500" y="404266"/>
                  </a:lnTo>
                  <a:lnTo>
                    <a:pt x="6117806" y="408584"/>
                  </a:lnTo>
                  <a:lnTo>
                    <a:pt x="6128728" y="418312"/>
                  </a:lnTo>
                  <a:lnTo>
                    <a:pt x="6130645" y="417372"/>
                  </a:lnTo>
                  <a:lnTo>
                    <a:pt x="6131204" y="416610"/>
                  </a:lnTo>
                  <a:lnTo>
                    <a:pt x="6131306" y="415518"/>
                  </a:lnTo>
                  <a:lnTo>
                    <a:pt x="6131407" y="414426"/>
                  </a:lnTo>
                  <a:lnTo>
                    <a:pt x="6130912" y="413613"/>
                  </a:lnTo>
                  <a:lnTo>
                    <a:pt x="6126010" y="408724"/>
                  </a:lnTo>
                  <a:lnTo>
                    <a:pt x="6121844" y="404558"/>
                  </a:lnTo>
                  <a:lnTo>
                    <a:pt x="6117514" y="400240"/>
                  </a:lnTo>
                  <a:lnTo>
                    <a:pt x="6117298" y="400126"/>
                  </a:lnTo>
                  <a:lnTo>
                    <a:pt x="6117107" y="399986"/>
                  </a:lnTo>
                  <a:lnTo>
                    <a:pt x="6117069" y="399796"/>
                  </a:lnTo>
                  <a:lnTo>
                    <a:pt x="6117260" y="399580"/>
                  </a:lnTo>
                  <a:lnTo>
                    <a:pt x="6117501" y="399491"/>
                  </a:lnTo>
                  <a:lnTo>
                    <a:pt x="6117666" y="399326"/>
                  </a:lnTo>
                  <a:lnTo>
                    <a:pt x="6131496" y="385191"/>
                  </a:lnTo>
                  <a:lnTo>
                    <a:pt x="6131611" y="384162"/>
                  </a:lnTo>
                  <a:close/>
                </a:path>
                <a:path w="8163559" h="1562735">
                  <a:moveTo>
                    <a:pt x="6639484" y="1528419"/>
                  </a:moveTo>
                  <a:lnTo>
                    <a:pt x="6638290" y="1526260"/>
                  </a:lnTo>
                  <a:lnTo>
                    <a:pt x="6637363" y="1525816"/>
                  </a:lnTo>
                  <a:lnTo>
                    <a:pt x="6635293" y="1525930"/>
                  </a:lnTo>
                  <a:lnTo>
                    <a:pt x="6634696" y="1526362"/>
                  </a:lnTo>
                  <a:lnTo>
                    <a:pt x="6634124" y="1526933"/>
                  </a:lnTo>
                  <a:lnTo>
                    <a:pt x="6629921" y="1531137"/>
                  </a:lnTo>
                  <a:lnTo>
                    <a:pt x="6625717" y="1535341"/>
                  </a:lnTo>
                  <a:lnTo>
                    <a:pt x="6621335" y="1539709"/>
                  </a:lnTo>
                  <a:lnTo>
                    <a:pt x="6621170" y="1539862"/>
                  </a:lnTo>
                  <a:lnTo>
                    <a:pt x="6620891" y="1540129"/>
                  </a:lnTo>
                  <a:lnTo>
                    <a:pt x="6620700" y="1539887"/>
                  </a:lnTo>
                  <a:lnTo>
                    <a:pt x="6620573" y="1539659"/>
                  </a:lnTo>
                  <a:lnTo>
                    <a:pt x="6616255" y="1535341"/>
                  </a:lnTo>
                  <a:lnTo>
                    <a:pt x="6607988" y="1527098"/>
                  </a:lnTo>
                  <a:lnTo>
                    <a:pt x="6607772" y="1526882"/>
                  </a:lnTo>
                  <a:lnTo>
                    <a:pt x="6607569" y="1526654"/>
                  </a:lnTo>
                  <a:lnTo>
                    <a:pt x="6607327" y="1526463"/>
                  </a:lnTo>
                  <a:lnTo>
                    <a:pt x="6606476" y="1525778"/>
                  </a:lnTo>
                  <a:lnTo>
                    <a:pt x="6605498" y="1525676"/>
                  </a:lnTo>
                  <a:lnTo>
                    <a:pt x="6603543" y="1526438"/>
                  </a:lnTo>
                  <a:lnTo>
                    <a:pt x="6602908" y="1527187"/>
                  </a:lnTo>
                  <a:lnTo>
                    <a:pt x="6602768" y="1528279"/>
                  </a:lnTo>
                  <a:lnTo>
                    <a:pt x="6602641" y="1529334"/>
                  </a:lnTo>
                  <a:lnTo>
                    <a:pt x="6602997" y="1530159"/>
                  </a:lnTo>
                  <a:lnTo>
                    <a:pt x="6603746" y="1530908"/>
                  </a:lnTo>
                  <a:lnTo>
                    <a:pt x="6607950" y="1535099"/>
                  </a:lnTo>
                  <a:lnTo>
                    <a:pt x="6612153" y="1539328"/>
                  </a:lnTo>
                  <a:lnTo>
                    <a:pt x="6616357" y="1543532"/>
                  </a:lnTo>
                  <a:lnTo>
                    <a:pt x="6616535" y="1543710"/>
                  </a:lnTo>
                  <a:lnTo>
                    <a:pt x="6616776" y="1543837"/>
                  </a:lnTo>
                  <a:lnTo>
                    <a:pt x="6617055" y="1544040"/>
                  </a:lnTo>
                  <a:lnTo>
                    <a:pt x="6615150" y="1545932"/>
                  </a:lnTo>
                  <a:lnTo>
                    <a:pt x="6613411" y="1547647"/>
                  </a:lnTo>
                  <a:lnTo>
                    <a:pt x="6611683" y="1549374"/>
                  </a:lnTo>
                  <a:lnTo>
                    <a:pt x="6608978" y="1552079"/>
                  </a:lnTo>
                  <a:lnTo>
                    <a:pt x="6606260" y="1554784"/>
                  </a:lnTo>
                  <a:lnTo>
                    <a:pt x="6602349" y="1558734"/>
                  </a:lnTo>
                  <a:lnTo>
                    <a:pt x="6602463" y="1560677"/>
                  </a:lnTo>
                  <a:lnTo>
                    <a:pt x="6603784" y="1561744"/>
                  </a:lnTo>
                  <a:lnTo>
                    <a:pt x="6604978" y="1562709"/>
                  </a:lnTo>
                  <a:lnTo>
                    <a:pt x="6606514" y="1562595"/>
                  </a:lnTo>
                  <a:lnTo>
                    <a:pt x="6607696" y="1561414"/>
                  </a:lnTo>
                  <a:lnTo>
                    <a:pt x="6611963" y="1557159"/>
                  </a:lnTo>
                  <a:lnTo>
                    <a:pt x="6616217" y="1552917"/>
                  </a:lnTo>
                  <a:lnTo>
                    <a:pt x="6620472" y="1548663"/>
                  </a:lnTo>
                  <a:lnTo>
                    <a:pt x="6620637" y="1548498"/>
                  </a:lnTo>
                  <a:lnTo>
                    <a:pt x="6620815" y="1548345"/>
                  </a:lnTo>
                  <a:lnTo>
                    <a:pt x="6621056" y="1548104"/>
                  </a:lnTo>
                  <a:lnTo>
                    <a:pt x="6621234" y="1548333"/>
                  </a:lnTo>
                  <a:lnTo>
                    <a:pt x="6621373" y="1548523"/>
                  </a:lnTo>
                  <a:lnTo>
                    <a:pt x="6621539" y="1548701"/>
                  </a:lnTo>
                  <a:lnTo>
                    <a:pt x="6625679" y="1552854"/>
                  </a:lnTo>
                  <a:lnTo>
                    <a:pt x="6629819" y="1557007"/>
                  </a:lnTo>
                  <a:lnTo>
                    <a:pt x="6634213" y="1561414"/>
                  </a:lnTo>
                  <a:lnTo>
                    <a:pt x="6634493" y="1561668"/>
                  </a:lnTo>
                  <a:lnTo>
                    <a:pt x="6634797" y="1561871"/>
                  </a:lnTo>
                  <a:lnTo>
                    <a:pt x="6635661" y="1562468"/>
                  </a:lnTo>
                  <a:lnTo>
                    <a:pt x="6639280" y="1558683"/>
                  </a:lnTo>
                  <a:lnTo>
                    <a:pt x="6638785" y="1557883"/>
                  </a:lnTo>
                  <a:lnTo>
                    <a:pt x="6633883" y="1552994"/>
                  </a:lnTo>
                  <a:lnTo>
                    <a:pt x="6629717" y="1548828"/>
                  </a:lnTo>
                  <a:lnTo>
                    <a:pt x="6625552" y="1544662"/>
                  </a:lnTo>
                  <a:lnTo>
                    <a:pt x="6625387" y="1544497"/>
                  </a:lnTo>
                  <a:lnTo>
                    <a:pt x="6625171" y="1544383"/>
                  </a:lnTo>
                  <a:lnTo>
                    <a:pt x="6624980" y="1544243"/>
                  </a:lnTo>
                  <a:lnTo>
                    <a:pt x="6624942" y="1544066"/>
                  </a:lnTo>
                  <a:lnTo>
                    <a:pt x="6625133" y="1543850"/>
                  </a:lnTo>
                  <a:lnTo>
                    <a:pt x="6625374" y="1543748"/>
                  </a:lnTo>
                  <a:lnTo>
                    <a:pt x="6625539" y="1543583"/>
                  </a:lnTo>
                  <a:lnTo>
                    <a:pt x="6629705" y="1539430"/>
                  </a:lnTo>
                  <a:lnTo>
                    <a:pt x="6633870" y="1535264"/>
                  </a:lnTo>
                  <a:lnTo>
                    <a:pt x="6638239" y="1530896"/>
                  </a:lnTo>
                  <a:lnTo>
                    <a:pt x="6638442" y="1530667"/>
                  </a:lnTo>
                  <a:lnTo>
                    <a:pt x="6639369" y="1529461"/>
                  </a:lnTo>
                  <a:lnTo>
                    <a:pt x="6639484" y="1528419"/>
                  </a:lnTo>
                  <a:close/>
                </a:path>
                <a:path w="8163559" h="1562735">
                  <a:moveTo>
                    <a:pt x="6639484" y="1147000"/>
                  </a:moveTo>
                  <a:lnTo>
                    <a:pt x="6638290" y="1144841"/>
                  </a:lnTo>
                  <a:lnTo>
                    <a:pt x="6637363" y="1144397"/>
                  </a:lnTo>
                  <a:lnTo>
                    <a:pt x="6636144" y="1144460"/>
                  </a:lnTo>
                  <a:lnTo>
                    <a:pt x="6635293" y="1144511"/>
                  </a:lnTo>
                  <a:lnTo>
                    <a:pt x="6634696" y="1144943"/>
                  </a:lnTo>
                  <a:lnTo>
                    <a:pt x="6634124" y="1145501"/>
                  </a:lnTo>
                  <a:lnTo>
                    <a:pt x="6629921" y="1149718"/>
                  </a:lnTo>
                  <a:lnTo>
                    <a:pt x="6625717" y="1153922"/>
                  </a:lnTo>
                  <a:lnTo>
                    <a:pt x="6621500" y="1158125"/>
                  </a:lnTo>
                  <a:lnTo>
                    <a:pt x="6621335" y="1158290"/>
                  </a:lnTo>
                  <a:lnTo>
                    <a:pt x="6621170" y="1158443"/>
                  </a:lnTo>
                  <a:lnTo>
                    <a:pt x="6620891" y="1158709"/>
                  </a:lnTo>
                  <a:lnTo>
                    <a:pt x="6620700" y="1158468"/>
                  </a:lnTo>
                  <a:lnTo>
                    <a:pt x="6620573" y="1158240"/>
                  </a:lnTo>
                  <a:lnTo>
                    <a:pt x="6616255" y="1153922"/>
                  </a:lnTo>
                  <a:lnTo>
                    <a:pt x="6607988" y="1145679"/>
                  </a:lnTo>
                  <a:lnTo>
                    <a:pt x="6607772" y="1145463"/>
                  </a:lnTo>
                  <a:lnTo>
                    <a:pt x="6607569" y="1145235"/>
                  </a:lnTo>
                  <a:lnTo>
                    <a:pt x="6606476" y="1144358"/>
                  </a:lnTo>
                  <a:lnTo>
                    <a:pt x="6602641" y="1147914"/>
                  </a:lnTo>
                  <a:lnTo>
                    <a:pt x="6602997" y="1148740"/>
                  </a:lnTo>
                  <a:lnTo>
                    <a:pt x="6603746" y="1149489"/>
                  </a:lnTo>
                  <a:lnTo>
                    <a:pt x="6607950" y="1153680"/>
                  </a:lnTo>
                  <a:lnTo>
                    <a:pt x="6612153" y="1157909"/>
                  </a:lnTo>
                  <a:lnTo>
                    <a:pt x="6616357" y="1162113"/>
                  </a:lnTo>
                  <a:lnTo>
                    <a:pt x="6616535" y="1162291"/>
                  </a:lnTo>
                  <a:lnTo>
                    <a:pt x="6616776" y="1162418"/>
                  </a:lnTo>
                  <a:lnTo>
                    <a:pt x="6617055" y="1162621"/>
                  </a:lnTo>
                  <a:lnTo>
                    <a:pt x="6615150" y="1164513"/>
                  </a:lnTo>
                  <a:lnTo>
                    <a:pt x="6613411" y="1166228"/>
                  </a:lnTo>
                  <a:lnTo>
                    <a:pt x="6611683" y="1167955"/>
                  </a:lnTo>
                  <a:lnTo>
                    <a:pt x="6608978" y="1170660"/>
                  </a:lnTo>
                  <a:lnTo>
                    <a:pt x="6606260" y="1173365"/>
                  </a:lnTo>
                  <a:lnTo>
                    <a:pt x="6602349" y="1177315"/>
                  </a:lnTo>
                  <a:lnTo>
                    <a:pt x="6602463" y="1179245"/>
                  </a:lnTo>
                  <a:lnTo>
                    <a:pt x="6604978" y="1181290"/>
                  </a:lnTo>
                  <a:lnTo>
                    <a:pt x="6606514" y="1181163"/>
                  </a:lnTo>
                  <a:lnTo>
                    <a:pt x="6607696" y="1179995"/>
                  </a:lnTo>
                  <a:lnTo>
                    <a:pt x="6611963" y="1175740"/>
                  </a:lnTo>
                  <a:lnTo>
                    <a:pt x="6616217" y="1171486"/>
                  </a:lnTo>
                  <a:lnTo>
                    <a:pt x="6620472" y="1167244"/>
                  </a:lnTo>
                  <a:lnTo>
                    <a:pt x="6620637" y="1167079"/>
                  </a:lnTo>
                  <a:lnTo>
                    <a:pt x="6620815" y="1166914"/>
                  </a:lnTo>
                  <a:lnTo>
                    <a:pt x="6621056" y="1166685"/>
                  </a:lnTo>
                  <a:lnTo>
                    <a:pt x="6621234" y="1166914"/>
                  </a:lnTo>
                  <a:lnTo>
                    <a:pt x="6621373" y="1167104"/>
                  </a:lnTo>
                  <a:lnTo>
                    <a:pt x="6621539" y="1167269"/>
                  </a:lnTo>
                  <a:lnTo>
                    <a:pt x="6634797" y="1180452"/>
                  </a:lnTo>
                  <a:lnTo>
                    <a:pt x="6635661" y="1181049"/>
                  </a:lnTo>
                  <a:lnTo>
                    <a:pt x="6636601" y="1181150"/>
                  </a:lnTo>
                  <a:lnTo>
                    <a:pt x="6637553" y="1180680"/>
                  </a:lnTo>
                  <a:lnTo>
                    <a:pt x="6638518" y="1180223"/>
                  </a:lnTo>
                  <a:lnTo>
                    <a:pt x="6639077" y="1179449"/>
                  </a:lnTo>
                  <a:lnTo>
                    <a:pt x="6639280" y="1177264"/>
                  </a:lnTo>
                  <a:lnTo>
                    <a:pt x="6638785" y="1176451"/>
                  </a:lnTo>
                  <a:lnTo>
                    <a:pt x="6633883" y="1171562"/>
                  </a:lnTo>
                  <a:lnTo>
                    <a:pt x="6629717" y="1167396"/>
                  </a:lnTo>
                  <a:lnTo>
                    <a:pt x="6625552" y="1163243"/>
                  </a:lnTo>
                  <a:lnTo>
                    <a:pt x="6625387" y="1163078"/>
                  </a:lnTo>
                  <a:lnTo>
                    <a:pt x="6625171" y="1162964"/>
                  </a:lnTo>
                  <a:lnTo>
                    <a:pt x="6624980" y="1162824"/>
                  </a:lnTo>
                  <a:lnTo>
                    <a:pt x="6624942" y="1162646"/>
                  </a:lnTo>
                  <a:lnTo>
                    <a:pt x="6625133" y="1162418"/>
                  </a:lnTo>
                  <a:lnTo>
                    <a:pt x="6625374" y="1162329"/>
                  </a:lnTo>
                  <a:lnTo>
                    <a:pt x="6625539" y="1162164"/>
                  </a:lnTo>
                  <a:lnTo>
                    <a:pt x="6629705" y="1158011"/>
                  </a:lnTo>
                  <a:lnTo>
                    <a:pt x="6633870" y="1153845"/>
                  </a:lnTo>
                  <a:lnTo>
                    <a:pt x="6638023" y="1149680"/>
                  </a:lnTo>
                  <a:lnTo>
                    <a:pt x="6638239" y="1149477"/>
                  </a:lnTo>
                  <a:lnTo>
                    <a:pt x="6638442" y="1149248"/>
                  </a:lnTo>
                  <a:lnTo>
                    <a:pt x="6639369" y="1148041"/>
                  </a:lnTo>
                  <a:lnTo>
                    <a:pt x="6639484" y="1147000"/>
                  </a:lnTo>
                  <a:close/>
                </a:path>
                <a:path w="8163559" h="1562735">
                  <a:moveTo>
                    <a:pt x="6639484" y="765581"/>
                  </a:moveTo>
                  <a:lnTo>
                    <a:pt x="6638290" y="763422"/>
                  </a:lnTo>
                  <a:lnTo>
                    <a:pt x="6637363" y="762965"/>
                  </a:lnTo>
                  <a:lnTo>
                    <a:pt x="6635293" y="763079"/>
                  </a:lnTo>
                  <a:lnTo>
                    <a:pt x="6634696" y="763524"/>
                  </a:lnTo>
                  <a:lnTo>
                    <a:pt x="6634124" y="764082"/>
                  </a:lnTo>
                  <a:lnTo>
                    <a:pt x="6629921" y="768299"/>
                  </a:lnTo>
                  <a:lnTo>
                    <a:pt x="6625717" y="772502"/>
                  </a:lnTo>
                  <a:lnTo>
                    <a:pt x="6621500" y="776706"/>
                  </a:lnTo>
                  <a:lnTo>
                    <a:pt x="6621335" y="776871"/>
                  </a:lnTo>
                  <a:lnTo>
                    <a:pt x="6621170" y="777024"/>
                  </a:lnTo>
                  <a:lnTo>
                    <a:pt x="6620891" y="777290"/>
                  </a:lnTo>
                  <a:lnTo>
                    <a:pt x="6620700" y="777049"/>
                  </a:lnTo>
                  <a:lnTo>
                    <a:pt x="6620573" y="776808"/>
                  </a:lnTo>
                  <a:lnTo>
                    <a:pt x="6616255" y="772502"/>
                  </a:lnTo>
                  <a:lnTo>
                    <a:pt x="6607988" y="764247"/>
                  </a:lnTo>
                  <a:lnTo>
                    <a:pt x="6607772" y="764044"/>
                  </a:lnTo>
                  <a:lnTo>
                    <a:pt x="6607569" y="763816"/>
                  </a:lnTo>
                  <a:lnTo>
                    <a:pt x="6606476" y="762939"/>
                  </a:lnTo>
                  <a:lnTo>
                    <a:pt x="6605498" y="762838"/>
                  </a:lnTo>
                  <a:lnTo>
                    <a:pt x="6603543" y="763600"/>
                  </a:lnTo>
                  <a:lnTo>
                    <a:pt x="6602908" y="764349"/>
                  </a:lnTo>
                  <a:lnTo>
                    <a:pt x="6602768" y="765441"/>
                  </a:lnTo>
                  <a:lnTo>
                    <a:pt x="6602641" y="766495"/>
                  </a:lnTo>
                  <a:lnTo>
                    <a:pt x="6602997" y="767321"/>
                  </a:lnTo>
                  <a:lnTo>
                    <a:pt x="6603746" y="768057"/>
                  </a:lnTo>
                  <a:lnTo>
                    <a:pt x="6607950" y="772261"/>
                  </a:lnTo>
                  <a:lnTo>
                    <a:pt x="6612153" y="776478"/>
                  </a:lnTo>
                  <a:lnTo>
                    <a:pt x="6616357" y="780694"/>
                  </a:lnTo>
                  <a:lnTo>
                    <a:pt x="6616535" y="780872"/>
                  </a:lnTo>
                  <a:lnTo>
                    <a:pt x="6616776" y="780999"/>
                  </a:lnTo>
                  <a:lnTo>
                    <a:pt x="6617055" y="781189"/>
                  </a:lnTo>
                  <a:lnTo>
                    <a:pt x="6615150" y="783094"/>
                  </a:lnTo>
                  <a:lnTo>
                    <a:pt x="6613411" y="784809"/>
                  </a:lnTo>
                  <a:lnTo>
                    <a:pt x="6611683" y="786536"/>
                  </a:lnTo>
                  <a:lnTo>
                    <a:pt x="6608978" y="789241"/>
                  </a:lnTo>
                  <a:lnTo>
                    <a:pt x="6606260" y="791946"/>
                  </a:lnTo>
                  <a:lnTo>
                    <a:pt x="6602349" y="795896"/>
                  </a:lnTo>
                  <a:lnTo>
                    <a:pt x="6602463" y="797826"/>
                  </a:lnTo>
                  <a:lnTo>
                    <a:pt x="6604978" y="799871"/>
                  </a:lnTo>
                  <a:lnTo>
                    <a:pt x="6606514" y="799744"/>
                  </a:lnTo>
                  <a:lnTo>
                    <a:pt x="6607696" y="798563"/>
                  </a:lnTo>
                  <a:lnTo>
                    <a:pt x="6611963" y="794321"/>
                  </a:lnTo>
                  <a:lnTo>
                    <a:pt x="6616217" y="790067"/>
                  </a:lnTo>
                  <a:lnTo>
                    <a:pt x="6620472" y="785825"/>
                  </a:lnTo>
                  <a:lnTo>
                    <a:pt x="6620637" y="785660"/>
                  </a:lnTo>
                  <a:lnTo>
                    <a:pt x="6620815" y="785495"/>
                  </a:lnTo>
                  <a:lnTo>
                    <a:pt x="6621056" y="785266"/>
                  </a:lnTo>
                  <a:lnTo>
                    <a:pt x="6621234" y="785495"/>
                  </a:lnTo>
                  <a:lnTo>
                    <a:pt x="6621373" y="785685"/>
                  </a:lnTo>
                  <a:lnTo>
                    <a:pt x="6621539" y="785850"/>
                  </a:lnTo>
                  <a:lnTo>
                    <a:pt x="6625679" y="790003"/>
                  </a:lnTo>
                  <a:lnTo>
                    <a:pt x="6629819" y="794156"/>
                  </a:lnTo>
                  <a:lnTo>
                    <a:pt x="6634213" y="798576"/>
                  </a:lnTo>
                  <a:lnTo>
                    <a:pt x="6634493" y="798830"/>
                  </a:lnTo>
                  <a:lnTo>
                    <a:pt x="6634797" y="799033"/>
                  </a:lnTo>
                  <a:lnTo>
                    <a:pt x="6635661" y="799617"/>
                  </a:lnTo>
                  <a:lnTo>
                    <a:pt x="6636601" y="799731"/>
                  </a:lnTo>
                  <a:lnTo>
                    <a:pt x="6637553" y="799261"/>
                  </a:lnTo>
                  <a:lnTo>
                    <a:pt x="6638518" y="798791"/>
                  </a:lnTo>
                  <a:lnTo>
                    <a:pt x="6639077" y="798029"/>
                  </a:lnTo>
                  <a:lnTo>
                    <a:pt x="6639280" y="795845"/>
                  </a:lnTo>
                  <a:lnTo>
                    <a:pt x="6638785" y="795032"/>
                  </a:lnTo>
                  <a:lnTo>
                    <a:pt x="6633883" y="790143"/>
                  </a:lnTo>
                  <a:lnTo>
                    <a:pt x="6629717" y="785977"/>
                  </a:lnTo>
                  <a:lnTo>
                    <a:pt x="6625387" y="781659"/>
                  </a:lnTo>
                  <a:lnTo>
                    <a:pt x="6625171" y="781545"/>
                  </a:lnTo>
                  <a:lnTo>
                    <a:pt x="6624980" y="781405"/>
                  </a:lnTo>
                  <a:lnTo>
                    <a:pt x="6624942" y="781215"/>
                  </a:lnTo>
                  <a:lnTo>
                    <a:pt x="6625133" y="780999"/>
                  </a:lnTo>
                  <a:lnTo>
                    <a:pt x="6625374" y="780910"/>
                  </a:lnTo>
                  <a:lnTo>
                    <a:pt x="6625539" y="780745"/>
                  </a:lnTo>
                  <a:lnTo>
                    <a:pt x="6639369" y="766622"/>
                  </a:lnTo>
                  <a:lnTo>
                    <a:pt x="6639484" y="765581"/>
                  </a:lnTo>
                  <a:close/>
                </a:path>
                <a:path w="8163559" h="1562735">
                  <a:moveTo>
                    <a:pt x="6639484" y="384162"/>
                  </a:moveTo>
                  <a:lnTo>
                    <a:pt x="6638290" y="382003"/>
                  </a:lnTo>
                  <a:lnTo>
                    <a:pt x="6637363" y="381546"/>
                  </a:lnTo>
                  <a:lnTo>
                    <a:pt x="6635293" y="381660"/>
                  </a:lnTo>
                  <a:lnTo>
                    <a:pt x="6634696" y="382104"/>
                  </a:lnTo>
                  <a:lnTo>
                    <a:pt x="6634124" y="382663"/>
                  </a:lnTo>
                  <a:lnTo>
                    <a:pt x="6629921" y="386880"/>
                  </a:lnTo>
                  <a:lnTo>
                    <a:pt x="6625717" y="391083"/>
                  </a:lnTo>
                  <a:lnTo>
                    <a:pt x="6621335" y="395439"/>
                  </a:lnTo>
                  <a:lnTo>
                    <a:pt x="6621170" y="395592"/>
                  </a:lnTo>
                  <a:lnTo>
                    <a:pt x="6620891" y="395871"/>
                  </a:lnTo>
                  <a:lnTo>
                    <a:pt x="6620700" y="395630"/>
                  </a:lnTo>
                  <a:lnTo>
                    <a:pt x="6620573" y="395389"/>
                  </a:lnTo>
                  <a:lnTo>
                    <a:pt x="6616255" y="391083"/>
                  </a:lnTo>
                  <a:lnTo>
                    <a:pt x="6607988" y="382828"/>
                  </a:lnTo>
                  <a:lnTo>
                    <a:pt x="6607772" y="382612"/>
                  </a:lnTo>
                  <a:lnTo>
                    <a:pt x="6607569" y="382397"/>
                  </a:lnTo>
                  <a:lnTo>
                    <a:pt x="6607327" y="382206"/>
                  </a:lnTo>
                  <a:lnTo>
                    <a:pt x="6606476" y="381520"/>
                  </a:lnTo>
                  <a:lnTo>
                    <a:pt x="6605498" y="381419"/>
                  </a:lnTo>
                  <a:lnTo>
                    <a:pt x="6603543" y="382181"/>
                  </a:lnTo>
                  <a:lnTo>
                    <a:pt x="6602908" y="382930"/>
                  </a:lnTo>
                  <a:lnTo>
                    <a:pt x="6602768" y="384022"/>
                  </a:lnTo>
                  <a:lnTo>
                    <a:pt x="6602641" y="385064"/>
                  </a:lnTo>
                  <a:lnTo>
                    <a:pt x="6602997" y="385902"/>
                  </a:lnTo>
                  <a:lnTo>
                    <a:pt x="6603746" y="386638"/>
                  </a:lnTo>
                  <a:lnTo>
                    <a:pt x="6607950" y="390842"/>
                  </a:lnTo>
                  <a:lnTo>
                    <a:pt x="6612153" y="395058"/>
                  </a:lnTo>
                  <a:lnTo>
                    <a:pt x="6616357" y="399275"/>
                  </a:lnTo>
                  <a:lnTo>
                    <a:pt x="6616535" y="399453"/>
                  </a:lnTo>
                  <a:lnTo>
                    <a:pt x="6616776" y="399580"/>
                  </a:lnTo>
                  <a:lnTo>
                    <a:pt x="6617055" y="399770"/>
                  </a:lnTo>
                  <a:lnTo>
                    <a:pt x="6615150" y="401662"/>
                  </a:lnTo>
                  <a:lnTo>
                    <a:pt x="6613411" y="403390"/>
                  </a:lnTo>
                  <a:lnTo>
                    <a:pt x="6611683" y="405117"/>
                  </a:lnTo>
                  <a:lnTo>
                    <a:pt x="6608978" y="407822"/>
                  </a:lnTo>
                  <a:lnTo>
                    <a:pt x="6606260" y="410527"/>
                  </a:lnTo>
                  <a:lnTo>
                    <a:pt x="6603568" y="413245"/>
                  </a:lnTo>
                  <a:lnTo>
                    <a:pt x="6602349" y="414477"/>
                  </a:lnTo>
                  <a:lnTo>
                    <a:pt x="6602463" y="416407"/>
                  </a:lnTo>
                  <a:lnTo>
                    <a:pt x="6603784" y="417474"/>
                  </a:lnTo>
                  <a:lnTo>
                    <a:pt x="6604978" y="418452"/>
                  </a:lnTo>
                  <a:lnTo>
                    <a:pt x="6606514" y="418325"/>
                  </a:lnTo>
                  <a:lnTo>
                    <a:pt x="6607696" y="417144"/>
                  </a:lnTo>
                  <a:lnTo>
                    <a:pt x="6611963" y="412902"/>
                  </a:lnTo>
                  <a:lnTo>
                    <a:pt x="6616217" y="408647"/>
                  </a:lnTo>
                  <a:lnTo>
                    <a:pt x="6620472" y="404406"/>
                  </a:lnTo>
                  <a:lnTo>
                    <a:pt x="6620637" y="404241"/>
                  </a:lnTo>
                  <a:lnTo>
                    <a:pt x="6620815" y="404075"/>
                  </a:lnTo>
                  <a:lnTo>
                    <a:pt x="6621056" y="403847"/>
                  </a:lnTo>
                  <a:lnTo>
                    <a:pt x="6621234" y="404063"/>
                  </a:lnTo>
                  <a:lnTo>
                    <a:pt x="6621373" y="404266"/>
                  </a:lnTo>
                  <a:lnTo>
                    <a:pt x="6621539" y="404431"/>
                  </a:lnTo>
                  <a:lnTo>
                    <a:pt x="6625679" y="408584"/>
                  </a:lnTo>
                  <a:lnTo>
                    <a:pt x="6636601" y="418312"/>
                  </a:lnTo>
                  <a:lnTo>
                    <a:pt x="6637553" y="417842"/>
                  </a:lnTo>
                  <a:lnTo>
                    <a:pt x="6638518" y="417372"/>
                  </a:lnTo>
                  <a:lnTo>
                    <a:pt x="6639077" y="416610"/>
                  </a:lnTo>
                  <a:lnTo>
                    <a:pt x="6639280" y="414426"/>
                  </a:lnTo>
                  <a:lnTo>
                    <a:pt x="6638785" y="413613"/>
                  </a:lnTo>
                  <a:lnTo>
                    <a:pt x="6633883" y="408724"/>
                  </a:lnTo>
                  <a:lnTo>
                    <a:pt x="6629717" y="404558"/>
                  </a:lnTo>
                  <a:lnTo>
                    <a:pt x="6625552" y="400405"/>
                  </a:lnTo>
                  <a:lnTo>
                    <a:pt x="6625387" y="400240"/>
                  </a:lnTo>
                  <a:lnTo>
                    <a:pt x="6625171" y="400126"/>
                  </a:lnTo>
                  <a:lnTo>
                    <a:pt x="6624980" y="399986"/>
                  </a:lnTo>
                  <a:lnTo>
                    <a:pt x="6624942" y="399796"/>
                  </a:lnTo>
                  <a:lnTo>
                    <a:pt x="6625133" y="399580"/>
                  </a:lnTo>
                  <a:lnTo>
                    <a:pt x="6625374" y="399491"/>
                  </a:lnTo>
                  <a:lnTo>
                    <a:pt x="6625539" y="399326"/>
                  </a:lnTo>
                  <a:lnTo>
                    <a:pt x="6639369" y="385191"/>
                  </a:lnTo>
                  <a:lnTo>
                    <a:pt x="6639484" y="384162"/>
                  </a:lnTo>
                  <a:close/>
                </a:path>
                <a:path w="8163559" h="1562735">
                  <a:moveTo>
                    <a:pt x="7147357" y="1528419"/>
                  </a:moveTo>
                  <a:lnTo>
                    <a:pt x="7146760" y="1527340"/>
                  </a:lnTo>
                  <a:lnTo>
                    <a:pt x="7146163" y="1526260"/>
                  </a:lnTo>
                  <a:lnTo>
                    <a:pt x="7145236" y="1525816"/>
                  </a:lnTo>
                  <a:lnTo>
                    <a:pt x="7143166" y="1525930"/>
                  </a:lnTo>
                  <a:lnTo>
                    <a:pt x="7142569" y="1526362"/>
                  </a:lnTo>
                  <a:lnTo>
                    <a:pt x="7141997" y="1526933"/>
                  </a:lnTo>
                  <a:lnTo>
                    <a:pt x="7137794" y="1531137"/>
                  </a:lnTo>
                  <a:lnTo>
                    <a:pt x="7133590" y="1535341"/>
                  </a:lnTo>
                  <a:lnTo>
                    <a:pt x="7129373" y="1539544"/>
                  </a:lnTo>
                  <a:lnTo>
                    <a:pt x="7129208" y="1539709"/>
                  </a:lnTo>
                  <a:lnTo>
                    <a:pt x="7129043" y="1539862"/>
                  </a:lnTo>
                  <a:lnTo>
                    <a:pt x="7128751" y="1540129"/>
                  </a:lnTo>
                  <a:lnTo>
                    <a:pt x="7128573" y="1539887"/>
                  </a:lnTo>
                  <a:lnTo>
                    <a:pt x="7128446" y="1539659"/>
                  </a:lnTo>
                  <a:lnTo>
                    <a:pt x="7124128" y="1535341"/>
                  </a:lnTo>
                  <a:lnTo>
                    <a:pt x="7120001" y="1531213"/>
                  </a:lnTo>
                  <a:lnTo>
                    <a:pt x="7115861" y="1527098"/>
                  </a:lnTo>
                  <a:lnTo>
                    <a:pt x="7115645" y="1526882"/>
                  </a:lnTo>
                  <a:lnTo>
                    <a:pt x="7115442" y="1526654"/>
                  </a:lnTo>
                  <a:lnTo>
                    <a:pt x="7115200" y="1526463"/>
                  </a:lnTo>
                  <a:lnTo>
                    <a:pt x="7114349" y="1525778"/>
                  </a:lnTo>
                  <a:lnTo>
                    <a:pt x="7110514" y="1529334"/>
                  </a:lnTo>
                  <a:lnTo>
                    <a:pt x="7110870" y="1530159"/>
                  </a:lnTo>
                  <a:lnTo>
                    <a:pt x="7115823" y="1535099"/>
                  </a:lnTo>
                  <a:lnTo>
                    <a:pt x="7120026" y="1539328"/>
                  </a:lnTo>
                  <a:lnTo>
                    <a:pt x="7124408" y="1543710"/>
                  </a:lnTo>
                  <a:lnTo>
                    <a:pt x="7124649" y="1543837"/>
                  </a:lnTo>
                  <a:lnTo>
                    <a:pt x="7124941" y="1544040"/>
                  </a:lnTo>
                  <a:lnTo>
                    <a:pt x="7123023" y="1545932"/>
                  </a:lnTo>
                  <a:lnTo>
                    <a:pt x="7121284" y="1547647"/>
                  </a:lnTo>
                  <a:lnTo>
                    <a:pt x="7119556" y="1549374"/>
                  </a:lnTo>
                  <a:lnTo>
                    <a:pt x="7116839" y="1552079"/>
                  </a:lnTo>
                  <a:lnTo>
                    <a:pt x="7114133" y="1554784"/>
                  </a:lnTo>
                  <a:lnTo>
                    <a:pt x="7110222" y="1558734"/>
                  </a:lnTo>
                  <a:lnTo>
                    <a:pt x="7110336" y="1560677"/>
                  </a:lnTo>
                  <a:lnTo>
                    <a:pt x="7112851" y="1562709"/>
                  </a:lnTo>
                  <a:lnTo>
                    <a:pt x="7114387" y="1562595"/>
                  </a:lnTo>
                  <a:lnTo>
                    <a:pt x="7115569" y="1561414"/>
                  </a:lnTo>
                  <a:lnTo>
                    <a:pt x="7119836" y="1557159"/>
                  </a:lnTo>
                  <a:lnTo>
                    <a:pt x="7124090" y="1552917"/>
                  </a:lnTo>
                  <a:lnTo>
                    <a:pt x="7128345" y="1548663"/>
                  </a:lnTo>
                  <a:lnTo>
                    <a:pt x="7128510" y="1548498"/>
                  </a:lnTo>
                  <a:lnTo>
                    <a:pt x="7128688" y="1548345"/>
                  </a:lnTo>
                  <a:lnTo>
                    <a:pt x="7128929" y="1548104"/>
                  </a:lnTo>
                  <a:lnTo>
                    <a:pt x="7129107" y="1548333"/>
                  </a:lnTo>
                  <a:lnTo>
                    <a:pt x="7129246" y="1548523"/>
                  </a:lnTo>
                  <a:lnTo>
                    <a:pt x="7133552" y="1552854"/>
                  </a:lnTo>
                  <a:lnTo>
                    <a:pt x="7137692" y="1557007"/>
                  </a:lnTo>
                  <a:lnTo>
                    <a:pt x="7141832" y="1561160"/>
                  </a:lnTo>
                  <a:lnTo>
                    <a:pt x="7142086" y="1561414"/>
                  </a:lnTo>
                  <a:lnTo>
                    <a:pt x="7142366" y="1561668"/>
                  </a:lnTo>
                  <a:lnTo>
                    <a:pt x="7142670" y="1561871"/>
                  </a:lnTo>
                  <a:lnTo>
                    <a:pt x="7143534" y="1562468"/>
                  </a:lnTo>
                  <a:lnTo>
                    <a:pt x="7144474" y="1562569"/>
                  </a:lnTo>
                  <a:lnTo>
                    <a:pt x="7146391" y="1561642"/>
                  </a:lnTo>
                  <a:lnTo>
                    <a:pt x="7146950" y="1560868"/>
                  </a:lnTo>
                  <a:lnTo>
                    <a:pt x="7147052" y="1559775"/>
                  </a:lnTo>
                  <a:lnTo>
                    <a:pt x="7147153" y="1558683"/>
                  </a:lnTo>
                  <a:lnTo>
                    <a:pt x="7146658" y="1557883"/>
                  </a:lnTo>
                  <a:lnTo>
                    <a:pt x="7145922" y="1557147"/>
                  </a:lnTo>
                  <a:lnTo>
                    <a:pt x="7141756" y="1552994"/>
                  </a:lnTo>
                  <a:lnTo>
                    <a:pt x="7137590" y="1548828"/>
                  </a:lnTo>
                  <a:lnTo>
                    <a:pt x="7133425" y="1544662"/>
                  </a:lnTo>
                  <a:lnTo>
                    <a:pt x="7133260" y="1544497"/>
                  </a:lnTo>
                  <a:lnTo>
                    <a:pt x="7133044" y="1544383"/>
                  </a:lnTo>
                  <a:lnTo>
                    <a:pt x="7132853" y="1544243"/>
                  </a:lnTo>
                  <a:lnTo>
                    <a:pt x="7132815" y="1544066"/>
                  </a:lnTo>
                  <a:lnTo>
                    <a:pt x="7133006" y="1543850"/>
                  </a:lnTo>
                  <a:lnTo>
                    <a:pt x="7133247" y="1543748"/>
                  </a:lnTo>
                  <a:lnTo>
                    <a:pt x="7133412" y="1543583"/>
                  </a:lnTo>
                  <a:lnTo>
                    <a:pt x="7137578" y="1539430"/>
                  </a:lnTo>
                  <a:lnTo>
                    <a:pt x="7141743" y="1535264"/>
                  </a:lnTo>
                  <a:lnTo>
                    <a:pt x="7146112" y="1530896"/>
                  </a:lnTo>
                  <a:lnTo>
                    <a:pt x="7146315" y="1530667"/>
                  </a:lnTo>
                  <a:lnTo>
                    <a:pt x="7146506" y="1530426"/>
                  </a:lnTo>
                  <a:lnTo>
                    <a:pt x="7147242" y="1529461"/>
                  </a:lnTo>
                  <a:lnTo>
                    <a:pt x="7147357" y="1528419"/>
                  </a:lnTo>
                  <a:close/>
                </a:path>
                <a:path w="8163559" h="1562735">
                  <a:moveTo>
                    <a:pt x="7147357" y="1147000"/>
                  </a:moveTo>
                  <a:lnTo>
                    <a:pt x="7146760" y="1145921"/>
                  </a:lnTo>
                  <a:lnTo>
                    <a:pt x="7146163" y="1144841"/>
                  </a:lnTo>
                  <a:lnTo>
                    <a:pt x="7145236" y="1144397"/>
                  </a:lnTo>
                  <a:lnTo>
                    <a:pt x="7137794" y="1149718"/>
                  </a:lnTo>
                  <a:lnTo>
                    <a:pt x="7133590" y="1153922"/>
                  </a:lnTo>
                  <a:lnTo>
                    <a:pt x="7129373" y="1158125"/>
                  </a:lnTo>
                  <a:lnTo>
                    <a:pt x="7129208" y="1158290"/>
                  </a:lnTo>
                  <a:lnTo>
                    <a:pt x="7129043" y="1158443"/>
                  </a:lnTo>
                  <a:lnTo>
                    <a:pt x="7128751" y="1158709"/>
                  </a:lnTo>
                  <a:lnTo>
                    <a:pt x="7128573" y="1158468"/>
                  </a:lnTo>
                  <a:lnTo>
                    <a:pt x="7128446" y="1158240"/>
                  </a:lnTo>
                  <a:lnTo>
                    <a:pt x="7124128" y="1153922"/>
                  </a:lnTo>
                  <a:lnTo>
                    <a:pt x="7120001" y="1149794"/>
                  </a:lnTo>
                  <a:lnTo>
                    <a:pt x="7115861" y="1145679"/>
                  </a:lnTo>
                  <a:lnTo>
                    <a:pt x="7115645" y="1145463"/>
                  </a:lnTo>
                  <a:lnTo>
                    <a:pt x="7115442" y="1145235"/>
                  </a:lnTo>
                  <a:lnTo>
                    <a:pt x="7115200" y="1145044"/>
                  </a:lnTo>
                  <a:lnTo>
                    <a:pt x="7114349" y="1144358"/>
                  </a:lnTo>
                  <a:lnTo>
                    <a:pt x="7113371" y="1144257"/>
                  </a:lnTo>
                  <a:lnTo>
                    <a:pt x="7112394" y="1144638"/>
                  </a:lnTo>
                  <a:lnTo>
                    <a:pt x="7111416" y="1145019"/>
                  </a:lnTo>
                  <a:lnTo>
                    <a:pt x="7110781" y="1145768"/>
                  </a:lnTo>
                  <a:lnTo>
                    <a:pt x="7110641" y="1146860"/>
                  </a:lnTo>
                  <a:lnTo>
                    <a:pt x="7110514" y="1147914"/>
                  </a:lnTo>
                  <a:lnTo>
                    <a:pt x="7110870" y="1148740"/>
                  </a:lnTo>
                  <a:lnTo>
                    <a:pt x="7111619" y="1149489"/>
                  </a:lnTo>
                  <a:lnTo>
                    <a:pt x="7115823" y="1153680"/>
                  </a:lnTo>
                  <a:lnTo>
                    <a:pt x="7120026" y="1157909"/>
                  </a:lnTo>
                  <a:lnTo>
                    <a:pt x="7124408" y="1162291"/>
                  </a:lnTo>
                  <a:lnTo>
                    <a:pt x="7124649" y="1162418"/>
                  </a:lnTo>
                  <a:lnTo>
                    <a:pt x="7124941" y="1162621"/>
                  </a:lnTo>
                  <a:lnTo>
                    <a:pt x="7123023" y="1164513"/>
                  </a:lnTo>
                  <a:lnTo>
                    <a:pt x="7121284" y="1166228"/>
                  </a:lnTo>
                  <a:lnTo>
                    <a:pt x="7119556" y="1167955"/>
                  </a:lnTo>
                  <a:lnTo>
                    <a:pt x="7116839" y="1170660"/>
                  </a:lnTo>
                  <a:lnTo>
                    <a:pt x="7114133" y="1173365"/>
                  </a:lnTo>
                  <a:lnTo>
                    <a:pt x="7111441" y="1176083"/>
                  </a:lnTo>
                  <a:lnTo>
                    <a:pt x="7110222" y="1177315"/>
                  </a:lnTo>
                  <a:lnTo>
                    <a:pt x="7110336" y="1179245"/>
                  </a:lnTo>
                  <a:lnTo>
                    <a:pt x="7111657" y="1180325"/>
                  </a:lnTo>
                  <a:lnTo>
                    <a:pt x="7112851" y="1181290"/>
                  </a:lnTo>
                  <a:lnTo>
                    <a:pt x="7114387" y="1181163"/>
                  </a:lnTo>
                  <a:lnTo>
                    <a:pt x="7115569" y="1179995"/>
                  </a:lnTo>
                  <a:lnTo>
                    <a:pt x="7119836" y="1175740"/>
                  </a:lnTo>
                  <a:lnTo>
                    <a:pt x="7124090" y="1171486"/>
                  </a:lnTo>
                  <a:lnTo>
                    <a:pt x="7128345" y="1167244"/>
                  </a:lnTo>
                  <a:lnTo>
                    <a:pt x="7128510" y="1167079"/>
                  </a:lnTo>
                  <a:lnTo>
                    <a:pt x="7128688" y="1166914"/>
                  </a:lnTo>
                  <a:lnTo>
                    <a:pt x="7128929" y="1166685"/>
                  </a:lnTo>
                  <a:lnTo>
                    <a:pt x="7129107" y="1166914"/>
                  </a:lnTo>
                  <a:lnTo>
                    <a:pt x="7129246" y="1167104"/>
                  </a:lnTo>
                  <a:lnTo>
                    <a:pt x="7133552" y="1171435"/>
                  </a:lnTo>
                  <a:lnTo>
                    <a:pt x="7137692" y="1175588"/>
                  </a:lnTo>
                  <a:lnTo>
                    <a:pt x="7141832" y="1179728"/>
                  </a:lnTo>
                  <a:lnTo>
                    <a:pt x="7142086" y="1179995"/>
                  </a:lnTo>
                  <a:lnTo>
                    <a:pt x="7142366" y="1180249"/>
                  </a:lnTo>
                  <a:lnTo>
                    <a:pt x="7142670" y="1180452"/>
                  </a:lnTo>
                  <a:lnTo>
                    <a:pt x="7143534" y="1181049"/>
                  </a:lnTo>
                  <a:lnTo>
                    <a:pt x="7144474" y="1181150"/>
                  </a:lnTo>
                  <a:lnTo>
                    <a:pt x="7146391" y="1180223"/>
                  </a:lnTo>
                  <a:lnTo>
                    <a:pt x="7146950" y="1179449"/>
                  </a:lnTo>
                  <a:lnTo>
                    <a:pt x="7147052" y="1178356"/>
                  </a:lnTo>
                  <a:lnTo>
                    <a:pt x="7147153" y="1177264"/>
                  </a:lnTo>
                  <a:lnTo>
                    <a:pt x="7146658" y="1176451"/>
                  </a:lnTo>
                  <a:lnTo>
                    <a:pt x="7141756" y="1171562"/>
                  </a:lnTo>
                  <a:lnTo>
                    <a:pt x="7137590" y="1167396"/>
                  </a:lnTo>
                  <a:lnTo>
                    <a:pt x="7133425" y="1163243"/>
                  </a:lnTo>
                  <a:lnTo>
                    <a:pt x="7133260" y="1163078"/>
                  </a:lnTo>
                  <a:lnTo>
                    <a:pt x="7133044" y="1162964"/>
                  </a:lnTo>
                  <a:lnTo>
                    <a:pt x="7132853" y="1162824"/>
                  </a:lnTo>
                  <a:lnTo>
                    <a:pt x="7132815" y="1162646"/>
                  </a:lnTo>
                  <a:lnTo>
                    <a:pt x="7133006" y="1162418"/>
                  </a:lnTo>
                  <a:lnTo>
                    <a:pt x="7133247" y="1162329"/>
                  </a:lnTo>
                  <a:lnTo>
                    <a:pt x="7133412" y="1162164"/>
                  </a:lnTo>
                  <a:lnTo>
                    <a:pt x="7137578" y="1158011"/>
                  </a:lnTo>
                  <a:lnTo>
                    <a:pt x="7141743" y="1153845"/>
                  </a:lnTo>
                  <a:lnTo>
                    <a:pt x="7146112" y="1149477"/>
                  </a:lnTo>
                  <a:lnTo>
                    <a:pt x="7146315" y="1149248"/>
                  </a:lnTo>
                  <a:lnTo>
                    <a:pt x="7146506" y="1149007"/>
                  </a:lnTo>
                  <a:lnTo>
                    <a:pt x="7147242" y="1148041"/>
                  </a:lnTo>
                  <a:lnTo>
                    <a:pt x="7147357" y="1147000"/>
                  </a:lnTo>
                  <a:close/>
                </a:path>
                <a:path w="8163559" h="1562735">
                  <a:moveTo>
                    <a:pt x="7147357" y="765581"/>
                  </a:moveTo>
                  <a:lnTo>
                    <a:pt x="7146760" y="764501"/>
                  </a:lnTo>
                  <a:lnTo>
                    <a:pt x="7146163" y="763422"/>
                  </a:lnTo>
                  <a:lnTo>
                    <a:pt x="7145236" y="762965"/>
                  </a:lnTo>
                  <a:lnTo>
                    <a:pt x="7143166" y="763079"/>
                  </a:lnTo>
                  <a:lnTo>
                    <a:pt x="7142569" y="763524"/>
                  </a:lnTo>
                  <a:lnTo>
                    <a:pt x="7141997" y="764082"/>
                  </a:lnTo>
                  <a:lnTo>
                    <a:pt x="7137794" y="768299"/>
                  </a:lnTo>
                  <a:lnTo>
                    <a:pt x="7133590" y="772502"/>
                  </a:lnTo>
                  <a:lnTo>
                    <a:pt x="7129373" y="776706"/>
                  </a:lnTo>
                  <a:lnTo>
                    <a:pt x="7129208" y="776871"/>
                  </a:lnTo>
                  <a:lnTo>
                    <a:pt x="7129043" y="777024"/>
                  </a:lnTo>
                  <a:lnTo>
                    <a:pt x="7128751" y="777290"/>
                  </a:lnTo>
                  <a:lnTo>
                    <a:pt x="7128573" y="777049"/>
                  </a:lnTo>
                  <a:lnTo>
                    <a:pt x="7128446" y="776808"/>
                  </a:lnTo>
                  <a:lnTo>
                    <a:pt x="7124128" y="772502"/>
                  </a:lnTo>
                  <a:lnTo>
                    <a:pt x="7115645" y="764044"/>
                  </a:lnTo>
                  <a:lnTo>
                    <a:pt x="7115442" y="763816"/>
                  </a:lnTo>
                  <a:lnTo>
                    <a:pt x="7115200" y="763625"/>
                  </a:lnTo>
                  <a:lnTo>
                    <a:pt x="7114349" y="762939"/>
                  </a:lnTo>
                  <a:lnTo>
                    <a:pt x="7113371" y="762838"/>
                  </a:lnTo>
                  <a:lnTo>
                    <a:pt x="7112394" y="763219"/>
                  </a:lnTo>
                  <a:lnTo>
                    <a:pt x="7111416" y="763600"/>
                  </a:lnTo>
                  <a:lnTo>
                    <a:pt x="7110781" y="764349"/>
                  </a:lnTo>
                  <a:lnTo>
                    <a:pt x="7110641" y="765441"/>
                  </a:lnTo>
                  <a:lnTo>
                    <a:pt x="7110514" y="766495"/>
                  </a:lnTo>
                  <a:lnTo>
                    <a:pt x="7110870" y="767321"/>
                  </a:lnTo>
                  <a:lnTo>
                    <a:pt x="7115823" y="772261"/>
                  </a:lnTo>
                  <a:lnTo>
                    <a:pt x="7120026" y="776478"/>
                  </a:lnTo>
                  <a:lnTo>
                    <a:pt x="7124408" y="780872"/>
                  </a:lnTo>
                  <a:lnTo>
                    <a:pt x="7124649" y="780999"/>
                  </a:lnTo>
                  <a:lnTo>
                    <a:pt x="7124941" y="781189"/>
                  </a:lnTo>
                  <a:lnTo>
                    <a:pt x="7123023" y="783094"/>
                  </a:lnTo>
                  <a:lnTo>
                    <a:pt x="7121284" y="784809"/>
                  </a:lnTo>
                  <a:lnTo>
                    <a:pt x="7119556" y="786536"/>
                  </a:lnTo>
                  <a:lnTo>
                    <a:pt x="7116839" y="789241"/>
                  </a:lnTo>
                  <a:lnTo>
                    <a:pt x="7114133" y="791946"/>
                  </a:lnTo>
                  <a:lnTo>
                    <a:pt x="7110222" y="795896"/>
                  </a:lnTo>
                  <a:lnTo>
                    <a:pt x="7110336" y="797826"/>
                  </a:lnTo>
                  <a:lnTo>
                    <a:pt x="7111657" y="798906"/>
                  </a:lnTo>
                  <a:lnTo>
                    <a:pt x="7112851" y="799871"/>
                  </a:lnTo>
                  <a:lnTo>
                    <a:pt x="7114387" y="799744"/>
                  </a:lnTo>
                  <a:lnTo>
                    <a:pt x="7115569" y="798563"/>
                  </a:lnTo>
                  <a:lnTo>
                    <a:pt x="7119836" y="794321"/>
                  </a:lnTo>
                  <a:lnTo>
                    <a:pt x="7124090" y="790067"/>
                  </a:lnTo>
                  <a:lnTo>
                    <a:pt x="7128345" y="785825"/>
                  </a:lnTo>
                  <a:lnTo>
                    <a:pt x="7128510" y="785660"/>
                  </a:lnTo>
                  <a:lnTo>
                    <a:pt x="7128688" y="785495"/>
                  </a:lnTo>
                  <a:lnTo>
                    <a:pt x="7128929" y="785266"/>
                  </a:lnTo>
                  <a:lnTo>
                    <a:pt x="7129107" y="785495"/>
                  </a:lnTo>
                  <a:lnTo>
                    <a:pt x="7129246" y="785685"/>
                  </a:lnTo>
                  <a:lnTo>
                    <a:pt x="7133552" y="790003"/>
                  </a:lnTo>
                  <a:lnTo>
                    <a:pt x="7137692" y="794156"/>
                  </a:lnTo>
                  <a:lnTo>
                    <a:pt x="7141832" y="798309"/>
                  </a:lnTo>
                  <a:lnTo>
                    <a:pt x="7142086" y="798576"/>
                  </a:lnTo>
                  <a:lnTo>
                    <a:pt x="7142366" y="798830"/>
                  </a:lnTo>
                  <a:lnTo>
                    <a:pt x="7142670" y="799033"/>
                  </a:lnTo>
                  <a:lnTo>
                    <a:pt x="7143534" y="799617"/>
                  </a:lnTo>
                  <a:lnTo>
                    <a:pt x="7144474" y="799731"/>
                  </a:lnTo>
                  <a:lnTo>
                    <a:pt x="7146391" y="798791"/>
                  </a:lnTo>
                  <a:lnTo>
                    <a:pt x="7146950" y="798029"/>
                  </a:lnTo>
                  <a:lnTo>
                    <a:pt x="7147052" y="796937"/>
                  </a:lnTo>
                  <a:lnTo>
                    <a:pt x="7147153" y="795845"/>
                  </a:lnTo>
                  <a:lnTo>
                    <a:pt x="7146658" y="795032"/>
                  </a:lnTo>
                  <a:lnTo>
                    <a:pt x="7141756" y="790143"/>
                  </a:lnTo>
                  <a:lnTo>
                    <a:pt x="7137590" y="785977"/>
                  </a:lnTo>
                  <a:lnTo>
                    <a:pt x="7133260" y="781659"/>
                  </a:lnTo>
                  <a:lnTo>
                    <a:pt x="7133044" y="781545"/>
                  </a:lnTo>
                  <a:lnTo>
                    <a:pt x="7132853" y="781405"/>
                  </a:lnTo>
                  <a:lnTo>
                    <a:pt x="7132815" y="781215"/>
                  </a:lnTo>
                  <a:lnTo>
                    <a:pt x="7133006" y="780999"/>
                  </a:lnTo>
                  <a:lnTo>
                    <a:pt x="7133247" y="780910"/>
                  </a:lnTo>
                  <a:lnTo>
                    <a:pt x="7133412" y="780745"/>
                  </a:lnTo>
                  <a:lnTo>
                    <a:pt x="7147242" y="766622"/>
                  </a:lnTo>
                  <a:lnTo>
                    <a:pt x="7147357" y="765581"/>
                  </a:lnTo>
                  <a:close/>
                </a:path>
                <a:path w="8163559" h="1562735">
                  <a:moveTo>
                    <a:pt x="7147357" y="384162"/>
                  </a:moveTo>
                  <a:lnTo>
                    <a:pt x="7146760" y="383082"/>
                  </a:lnTo>
                  <a:lnTo>
                    <a:pt x="7146163" y="382003"/>
                  </a:lnTo>
                  <a:lnTo>
                    <a:pt x="7145236" y="381546"/>
                  </a:lnTo>
                  <a:lnTo>
                    <a:pt x="7143166" y="381660"/>
                  </a:lnTo>
                  <a:lnTo>
                    <a:pt x="7142569" y="382104"/>
                  </a:lnTo>
                  <a:lnTo>
                    <a:pt x="7141997" y="382663"/>
                  </a:lnTo>
                  <a:lnTo>
                    <a:pt x="7137794" y="386880"/>
                  </a:lnTo>
                  <a:lnTo>
                    <a:pt x="7133590" y="391083"/>
                  </a:lnTo>
                  <a:lnTo>
                    <a:pt x="7129373" y="395287"/>
                  </a:lnTo>
                  <a:lnTo>
                    <a:pt x="7129208" y="395439"/>
                  </a:lnTo>
                  <a:lnTo>
                    <a:pt x="7129043" y="395592"/>
                  </a:lnTo>
                  <a:lnTo>
                    <a:pt x="7128751" y="395871"/>
                  </a:lnTo>
                  <a:lnTo>
                    <a:pt x="7128573" y="395630"/>
                  </a:lnTo>
                  <a:lnTo>
                    <a:pt x="7128446" y="395389"/>
                  </a:lnTo>
                  <a:lnTo>
                    <a:pt x="7124128" y="391083"/>
                  </a:lnTo>
                  <a:lnTo>
                    <a:pt x="7115861" y="382828"/>
                  </a:lnTo>
                  <a:lnTo>
                    <a:pt x="7115645" y="382612"/>
                  </a:lnTo>
                  <a:lnTo>
                    <a:pt x="7115442" y="382397"/>
                  </a:lnTo>
                  <a:lnTo>
                    <a:pt x="7115200" y="382206"/>
                  </a:lnTo>
                  <a:lnTo>
                    <a:pt x="7114349" y="381520"/>
                  </a:lnTo>
                  <a:lnTo>
                    <a:pt x="7113371" y="381419"/>
                  </a:lnTo>
                  <a:lnTo>
                    <a:pt x="7112394" y="381800"/>
                  </a:lnTo>
                  <a:lnTo>
                    <a:pt x="7111416" y="382181"/>
                  </a:lnTo>
                  <a:lnTo>
                    <a:pt x="7110781" y="382930"/>
                  </a:lnTo>
                  <a:lnTo>
                    <a:pt x="7110641" y="384022"/>
                  </a:lnTo>
                  <a:lnTo>
                    <a:pt x="7110514" y="385064"/>
                  </a:lnTo>
                  <a:lnTo>
                    <a:pt x="7110870" y="385902"/>
                  </a:lnTo>
                  <a:lnTo>
                    <a:pt x="7111619" y="386638"/>
                  </a:lnTo>
                  <a:lnTo>
                    <a:pt x="7115823" y="390842"/>
                  </a:lnTo>
                  <a:lnTo>
                    <a:pt x="7120026" y="395058"/>
                  </a:lnTo>
                  <a:lnTo>
                    <a:pt x="7124408" y="399453"/>
                  </a:lnTo>
                  <a:lnTo>
                    <a:pt x="7124649" y="399580"/>
                  </a:lnTo>
                  <a:lnTo>
                    <a:pt x="7124941" y="399770"/>
                  </a:lnTo>
                  <a:lnTo>
                    <a:pt x="7123023" y="401662"/>
                  </a:lnTo>
                  <a:lnTo>
                    <a:pt x="7121284" y="403390"/>
                  </a:lnTo>
                  <a:lnTo>
                    <a:pt x="7119556" y="405117"/>
                  </a:lnTo>
                  <a:lnTo>
                    <a:pt x="7116839" y="407822"/>
                  </a:lnTo>
                  <a:lnTo>
                    <a:pt x="7114133" y="410527"/>
                  </a:lnTo>
                  <a:lnTo>
                    <a:pt x="7110222" y="414477"/>
                  </a:lnTo>
                  <a:lnTo>
                    <a:pt x="7110336" y="416407"/>
                  </a:lnTo>
                  <a:lnTo>
                    <a:pt x="7112851" y="418452"/>
                  </a:lnTo>
                  <a:lnTo>
                    <a:pt x="7114387" y="418325"/>
                  </a:lnTo>
                  <a:lnTo>
                    <a:pt x="7115569" y="417144"/>
                  </a:lnTo>
                  <a:lnTo>
                    <a:pt x="7119836" y="412902"/>
                  </a:lnTo>
                  <a:lnTo>
                    <a:pt x="7124090" y="408647"/>
                  </a:lnTo>
                  <a:lnTo>
                    <a:pt x="7128510" y="404241"/>
                  </a:lnTo>
                  <a:lnTo>
                    <a:pt x="7128688" y="404075"/>
                  </a:lnTo>
                  <a:lnTo>
                    <a:pt x="7128929" y="403847"/>
                  </a:lnTo>
                  <a:lnTo>
                    <a:pt x="7129107" y="404063"/>
                  </a:lnTo>
                  <a:lnTo>
                    <a:pt x="7129246" y="404266"/>
                  </a:lnTo>
                  <a:lnTo>
                    <a:pt x="7133552" y="408584"/>
                  </a:lnTo>
                  <a:lnTo>
                    <a:pt x="7137692" y="412737"/>
                  </a:lnTo>
                  <a:lnTo>
                    <a:pt x="7141832" y="416890"/>
                  </a:lnTo>
                  <a:lnTo>
                    <a:pt x="7142086" y="417144"/>
                  </a:lnTo>
                  <a:lnTo>
                    <a:pt x="7142366" y="417398"/>
                  </a:lnTo>
                  <a:lnTo>
                    <a:pt x="7142670" y="417614"/>
                  </a:lnTo>
                  <a:lnTo>
                    <a:pt x="7143534" y="418198"/>
                  </a:lnTo>
                  <a:lnTo>
                    <a:pt x="7144474" y="418312"/>
                  </a:lnTo>
                  <a:lnTo>
                    <a:pt x="7146391" y="417372"/>
                  </a:lnTo>
                  <a:lnTo>
                    <a:pt x="7146950" y="416610"/>
                  </a:lnTo>
                  <a:lnTo>
                    <a:pt x="7147052" y="415518"/>
                  </a:lnTo>
                  <a:lnTo>
                    <a:pt x="7147153" y="414426"/>
                  </a:lnTo>
                  <a:lnTo>
                    <a:pt x="7146658" y="413613"/>
                  </a:lnTo>
                  <a:lnTo>
                    <a:pt x="7141756" y="408724"/>
                  </a:lnTo>
                  <a:lnTo>
                    <a:pt x="7137590" y="404558"/>
                  </a:lnTo>
                  <a:lnTo>
                    <a:pt x="7133260" y="400240"/>
                  </a:lnTo>
                  <a:lnTo>
                    <a:pt x="7133044" y="400126"/>
                  </a:lnTo>
                  <a:lnTo>
                    <a:pt x="7132853" y="399986"/>
                  </a:lnTo>
                  <a:lnTo>
                    <a:pt x="7132815" y="399796"/>
                  </a:lnTo>
                  <a:lnTo>
                    <a:pt x="7133006" y="399580"/>
                  </a:lnTo>
                  <a:lnTo>
                    <a:pt x="7133247" y="399491"/>
                  </a:lnTo>
                  <a:lnTo>
                    <a:pt x="7133412" y="399326"/>
                  </a:lnTo>
                  <a:lnTo>
                    <a:pt x="7147242" y="385191"/>
                  </a:lnTo>
                  <a:lnTo>
                    <a:pt x="7147357" y="384162"/>
                  </a:lnTo>
                  <a:close/>
                </a:path>
                <a:path w="8163559" h="1562735">
                  <a:moveTo>
                    <a:pt x="7147357" y="2743"/>
                  </a:moveTo>
                  <a:lnTo>
                    <a:pt x="7146760" y="1651"/>
                  </a:lnTo>
                  <a:lnTo>
                    <a:pt x="7146163" y="584"/>
                  </a:lnTo>
                  <a:lnTo>
                    <a:pt x="7145236" y="127"/>
                  </a:lnTo>
                  <a:lnTo>
                    <a:pt x="7143166" y="241"/>
                  </a:lnTo>
                  <a:lnTo>
                    <a:pt x="7142569" y="673"/>
                  </a:lnTo>
                  <a:lnTo>
                    <a:pt x="7141997" y="1244"/>
                  </a:lnTo>
                  <a:lnTo>
                    <a:pt x="7137794" y="5461"/>
                  </a:lnTo>
                  <a:lnTo>
                    <a:pt x="7133590" y="9652"/>
                  </a:lnTo>
                  <a:lnTo>
                    <a:pt x="7129373" y="13855"/>
                  </a:lnTo>
                  <a:lnTo>
                    <a:pt x="7129208" y="14020"/>
                  </a:lnTo>
                  <a:lnTo>
                    <a:pt x="7129043" y="14173"/>
                  </a:lnTo>
                  <a:lnTo>
                    <a:pt x="7128751" y="14452"/>
                  </a:lnTo>
                  <a:lnTo>
                    <a:pt x="7128573" y="14198"/>
                  </a:lnTo>
                  <a:lnTo>
                    <a:pt x="7128446" y="13970"/>
                  </a:lnTo>
                  <a:lnTo>
                    <a:pt x="7124128" y="9664"/>
                  </a:lnTo>
                  <a:lnTo>
                    <a:pt x="7115645" y="1193"/>
                  </a:lnTo>
                  <a:lnTo>
                    <a:pt x="7115442" y="977"/>
                  </a:lnTo>
                  <a:lnTo>
                    <a:pt x="7115200" y="787"/>
                  </a:lnTo>
                  <a:lnTo>
                    <a:pt x="7114349" y="101"/>
                  </a:lnTo>
                  <a:lnTo>
                    <a:pt x="7113371" y="0"/>
                  </a:lnTo>
                  <a:lnTo>
                    <a:pt x="7111416" y="762"/>
                  </a:lnTo>
                  <a:lnTo>
                    <a:pt x="7110781" y="1498"/>
                  </a:lnTo>
                  <a:lnTo>
                    <a:pt x="7110641" y="2603"/>
                  </a:lnTo>
                  <a:lnTo>
                    <a:pt x="7110514" y="3644"/>
                  </a:lnTo>
                  <a:lnTo>
                    <a:pt x="7110870" y="4483"/>
                  </a:lnTo>
                  <a:lnTo>
                    <a:pt x="7115823" y="9423"/>
                  </a:lnTo>
                  <a:lnTo>
                    <a:pt x="7120026" y="13639"/>
                  </a:lnTo>
                  <a:lnTo>
                    <a:pt x="7124408" y="18034"/>
                  </a:lnTo>
                  <a:lnTo>
                    <a:pt x="7124649" y="18148"/>
                  </a:lnTo>
                  <a:lnTo>
                    <a:pt x="7124941" y="18351"/>
                  </a:lnTo>
                  <a:lnTo>
                    <a:pt x="7123023" y="20243"/>
                  </a:lnTo>
                  <a:lnTo>
                    <a:pt x="7121284" y="21971"/>
                  </a:lnTo>
                  <a:lnTo>
                    <a:pt x="7119556" y="23698"/>
                  </a:lnTo>
                  <a:lnTo>
                    <a:pt x="7116839" y="26403"/>
                  </a:lnTo>
                  <a:lnTo>
                    <a:pt x="7114133" y="29108"/>
                  </a:lnTo>
                  <a:lnTo>
                    <a:pt x="7110222" y="33058"/>
                  </a:lnTo>
                  <a:lnTo>
                    <a:pt x="7110336" y="34988"/>
                  </a:lnTo>
                  <a:lnTo>
                    <a:pt x="7112851" y="37033"/>
                  </a:lnTo>
                  <a:lnTo>
                    <a:pt x="7114387" y="36906"/>
                  </a:lnTo>
                  <a:lnTo>
                    <a:pt x="7115569" y="35725"/>
                  </a:lnTo>
                  <a:lnTo>
                    <a:pt x="7119836" y="31483"/>
                  </a:lnTo>
                  <a:lnTo>
                    <a:pt x="7124090" y="27228"/>
                  </a:lnTo>
                  <a:lnTo>
                    <a:pt x="7128345" y="22974"/>
                  </a:lnTo>
                  <a:lnTo>
                    <a:pt x="7128510" y="22809"/>
                  </a:lnTo>
                  <a:lnTo>
                    <a:pt x="7128688" y="22656"/>
                  </a:lnTo>
                  <a:lnTo>
                    <a:pt x="7128929" y="22428"/>
                  </a:lnTo>
                  <a:lnTo>
                    <a:pt x="7129107" y="22644"/>
                  </a:lnTo>
                  <a:lnTo>
                    <a:pt x="7129246" y="22847"/>
                  </a:lnTo>
                  <a:lnTo>
                    <a:pt x="7133552" y="27165"/>
                  </a:lnTo>
                  <a:lnTo>
                    <a:pt x="7137692" y="31318"/>
                  </a:lnTo>
                  <a:lnTo>
                    <a:pt x="7141832" y="35471"/>
                  </a:lnTo>
                  <a:lnTo>
                    <a:pt x="7142086" y="35725"/>
                  </a:lnTo>
                  <a:lnTo>
                    <a:pt x="7142366" y="35979"/>
                  </a:lnTo>
                  <a:lnTo>
                    <a:pt x="7142670" y="36195"/>
                  </a:lnTo>
                  <a:lnTo>
                    <a:pt x="7143534" y="36779"/>
                  </a:lnTo>
                  <a:lnTo>
                    <a:pt x="7144474" y="36893"/>
                  </a:lnTo>
                  <a:lnTo>
                    <a:pt x="7145426" y="36423"/>
                  </a:lnTo>
                  <a:lnTo>
                    <a:pt x="7146391" y="35953"/>
                  </a:lnTo>
                  <a:lnTo>
                    <a:pt x="7146950" y="35191"/>
                  </a:lnTo>
                  <a:lnTo>
                    <a:pt x="7147052" y="34099"/>
                  </a:lnTo>
                  <a:lnTo>
                    <a:pt x="7147153" y="33007"/>
                  </a:lnTo>
                  <a:lnTo>
                    <a:pt x="7146658" y="32194"/>
                  </a:lnTo>
                  <a:lnTo>
                    <a:pt x="7145922" y="31457"/>
                  </a:lnTo>
                  <a:lnTo>
                    <a:pt x="7141756" y="27305"/>
                  </a:lnTo>
                  <a:lnTo>
                    <a:pt x="7137590" y="23139"/>
                  </a:lnTo>
                  <a:lnTo>
                    <a:pt x="7133425" y="18986"/>
                  </a:lnTo>
                  <a:lnTo>
                    <a:pt x="7133260" y="18821"/>
                  </a:lnTo>
                  <a:lnTo>
                    <a:pt x="7133044" y="18707"/>
                  </a:lnTo>
                  <a:lnTo>
                    <a:pt x="7132853" y="18567"/>
                  </a:lnTo>
                  <a:lnTo>
                    <a:pt x="7132815" y="18376"/>
                  </a:lnTo>
                  <a:lnTo>
                    <a:pt x="7133006" y="18161"/>
                  </a:lnTo>
                  <a:lnTo>
                    <a:pt x="7133247" y="18072"/>
                  </a:lnTo>
                  <a:lnTo>
                    <a:pt x="7133412" y="17907"/>
                  </a:lnTo>
                  <a:lnTo>
                    <a:pt x="7137578" y="13754"/>
                  </a:lnTo>
                  <a:lnTo>
                    <a:pt x="7141743" y="9588"/>
                  </a:lnTo>
                  <a:lnTo>
                    <a:pt x="7145896" y="5422"/>
                  </a:lnTo>
                  <a:lnTo>
                    <a:pt x="7146112" y="5207"/>
                  </a:lnTo>
                  <a:lnTo>
                    <a:pt x="7146315" y="4991"/>
                  </a:lnTo>
                  <a:lnTo>
                    <a:pt x="7146506" y="4749"/>
                  </a:lnTo>
                  <a:lnTo>
                    <a:pt x="7147242" y="3771"/>
                  </a:lnTo>
                  <a:lnTo>
                    <a:pt x="7147357" y="2743"/>
                  </a:lnTo>
                  <a:close/>
                </a:path>
                <a:path w="8163559" h="1562735">
                  <a:moveTo>
                    <a:pt x="7655230" y="1528419"/>
                  </a:moveTo>
                  <a:lnTo>
                    <a:pt x="7654036" y="1526260"/>
                  </a:lnTo>
                  <a:lnTo>
                    <a:pt x="7653109" y="1525816"/>
                  </a:lnTo>
                  <a:lnTo>
                    <a:pt x="7651039" y="1525930"/>
                  </a:lnTo>
                  <a:lnTo>
                    <a:pt x="7650442" y="1526362"/>
                  </a:lnTo>
                  <a:lnTo>
                    <a:pt x="7645667" y="1531137"/>
                  </a:lnTo>
                  <a:lnTo>
                    <a:pt x="7641463" y="1535341"/>
                  </a:lnTo>
                  <a:lnTo>
                    <a:pt x="7637081" y="1539709"/>
                  </a:lnTo>
                  <a:lnTo>
                    <a:pt x="7636916" y="1539862"/>
                  </a:lnTo>
                  <a:lnTo>
                    <a:pt x="7636637" y="1540129"/>
                  </a:lnTo>
                  <a:lnTo>
                    <a:pt x="7636446" y="1539887"/>
                  </a:lnTo>
                  <a:lnTo>
                    <a:pt x="7636319" y="1539659"/>
                  </a:lnTo>
                  <a:lnTo>
                    <a:pt x="7636142" y="1539468"/>
                  </a:lnTo>
                  <a:lnTo>
                    <a:pt x="7632001" y="1535341"/>
                  </a:lnTo>
                  <a:lnTo>
                    <a:pt x="7623734" y="1527098"/>
                  </a:lnTo>
                  <a:lnTo>
                    <a:pt x="7623518" y="1526882"/>
                  </a:lnTo>
                  <a:lnTo>
                    <a:pt x="7623315" y="1526654"/>
                  </a:lnTo>
                  <a:lnTo>
                    <a:pt x="7623073" y="1526463"/>
                  </a:lnTo>
                  <a:lnTo>
                    <a:pt x="7622222" y="1525778"/>
                  </a:lnTo>
                  <a:lnTo>
                    <a:pt x="7621244" y="1525676"/>
                  </a:lnTo>
                  <a:lnTo>
                    <a:pt x="7620267" y="1526057"/>
                  </a:lnTo>
                  <a:lnTo>
                    <a:pt x="7619289" y="1526438"/>
                  </a:lnTo>
                  <a:lnTo>
                    <a:pt x="7618654" y="1527187"/>
                  </a:lnTo>
                  <a:lnTo>
                    <a:pt x="7618514" y="1528279"/>
                  </a:lnTo>
                  <a:lnTo>
                    <a:pt x="7618387" y="1529334"/>
                  </a:lnTo>
                  <a:lnTo>
                    <a:pt x="7618743" y="1530159"/>
                  </a:lnTo>
                  <a:lnTo>
                    <a:pt x="7619492" y="1530908"/>
                  </a:lnTo>
                  <a:lnTo>
                    <a:pt x="7623696" y="1535099"/>
                  </a:lnTo>
                  <a:lnTo>
                    <a:pt x="7627899" y="1539328"/>
                  </a:lnTo>
                  <a:lnTo>
                    <a:pt x="7632103" y="1543532"/>
                  </a:lnTo>
                  <a:lnTo>
                    <a:pt x="7632281" y="1543710"/>
                  </a:lnTo>
                  <a:lnTo>
                    <a:pt x="7632522" y="1543837"/>
                  </a:lnTo>
                  <a:lnTo>
                    <a:pt x="7632801" y="1544040"/>
                  </a:lnTo>
                  <a:lnTo>
                    <a:pt x="7630896" y="1545932"/>
                  </a:lnTo>
                  <a:lnTo>
                    <a:pt x="7629157" y="1547647"/>
                  </a:lnTo>
                  <a:lnTo>
                    <a:pt x="7627429" y="1549374"/>
                  </a:lnTo>
                  <a:lnTo>
                    <a:pt x="7624724" y="1552079"/>
                  </a:lnTo>
                  <a:lnTo>
                    <a:pt x="7622006" y="1554784"/>
                  </a:lnTo>
                  <a:lnTo>
                    <a:pt x="7618095" y="1558734"/>
                  </a:lnTo>
                  <a:lnTo>
                    <a:pt x="7618209" y="1560677"/>
                  </a:lnTo>
                  <a:lnTo>
                    <a:pt x="7619530" y="1561744"/>
                  </a:lnTo>
                  <a:lnTo>
                    <a:pt x="7620724" y="1562709"/>
                  </a:lnTo>
                  <a:lnTo>
                    <a:pt x="7622260" y="1562595"/>
                  </a:lnTo>
                  <a:lnTo>
                    <a:pt x="7623442" y="1561414"/>
                  </a:lnTo>
                  <a:lnTo>
                    <a:pt x="7627709" y="1557159"/>
                  </a:lnTo>
                  <a:lnTo>
                    <a:pt x="7631963" y="1552917"/>
                  </a:lnTo>
                  <a:lnTo>
                    <a:pt x="7636218" y="1548663"/>
                  </a:lnTo>
                  <a:lnTo>
                    <a:pt x="7636383" y="1548498"/>
                  </a:lnTo>
                  <a:lnTo>
                    <a:pt x="7636561" y="1548345"/>
                  </a:lnTo>
                  <a:lnTo>
                    <a:pt x="7636802" y="1548104"/>
                  </a:lnTo>
                  <a:lnTo>
                    <a:pt x="7636980" y="1548333"/>
                  </a:lnTo>
                  <a:lnTo>
                    <a:pt x="7637119" y="1548523"/>
                  </a:lnTo>
                  <a:lnTo>
                    <a:pt x="7637285" y="1548701"/>
                  </a:lnTo>
                  <a:lnTo>
                    <a:pt x="7641425" y="1552854"/>
                  </a:lnTo>
                  <a:lnTo>
                    <a:pt x="7645565" y="1557007"/>
                  </a:lnTo>
                  <a:lnTo>
                    <a:pt x="7649959" y="1561414"/>
                  </a:lnTo>
                  <a:lnTo>
                    <a:pt x="7650239" y="1561668"/>
                  </a:lnTo>
                  <a:lnTo>
                    <a:pt x="7650543" y="1561871"/>
                  </a:lnTo>
                  <a:lnTo>
                    <a:pt x="7651407" y="1562468"/>
                  </a:lnTo>
                  <a:lnTo>
                    <a:pt x="7652347" y="1562569"/>
                  </a:lnTo>
                  <a:lnTo>
                    <a:pt x="7654264" y="1561642"/>
                  </a:lnTo>
                  <a:lnTo>
                    <a:pt x="7654823" y="1560868"/>
                  </a:lnTo>
                  <a:lnTo>
                    <a:pt x="7654925" y="1559775"/>
                  </a:lnTo>
                  <a:lnTo>
                    <a:pt x="7655026" y="1558683"/>
                  </a:lnTo>
                  <a:lnTo>
                    <a:pt x="7654531" y="1557883"/>
                  </a:lnTo>
                  <a:lnTo>
                    <a:pt x="7649629" y="1552994"/>
                  </a:lnTo>
                  <a:lnTo>
                    <a:pt x="7645463" y="1548828"/>
                  </a:lnTo>
                  <a:lnTo>
                    <a:pt x="7641298" y="1544662"/>
                  </a:lnTo>
                  <a:lnTo>
                    <a:pt x="7641133" y="1544497"/>
                  </a:lnTo>
                  <a:lnTo>
                    <a:pt x="7640917" y="1544383"/>
                  </a:lnTo>
                  <a:lnTo>
                    <a:pt x="7640726" y="1544243"/>
                  </a:lnTo>
                  <a:lnTo>
                    <a:pt x="7640688" y="1544066"/>
                  </a:lnTo>
                  <a:lnTo>
                    <a:pt x="7640879" y="1543850"/>
                  </a:lnTo>
                  <a:lnTo>
                    <a:pt x="7641120" y="1543748"/>
                  </a:lnTo>
                  <a:lnTo>
                    <a:pt x="7641285" y="1543583"/>
                  </a:lnTo>
                  <a:lnTo>
                    <a:pt x="7645451" y="1539430"/>
                  </a:lnTo>
                  <a:lnTo>
                    <a:pt x="7649616" y="1535264"/>
                  </a:lnTo>
                  <a:lnTo>
                    <a:pt x="7653769" y="1531099"/>
                  </a:lnTo>
                  <a:lnTo>
                    <a:pt x="7653985" y="1530896"/>
                  </a:lnTo>
                  <a:lnTo>
                    <a:pt x="7654188" y="1530667"/>
                  </a:lnTo>
                  <a:lnTo>
                    <a:pt x="7654379" y="1530426"/>
                  </a:lnTo>
                  <a:lnTo>
                    <a:pt x="7655115" y="1529461"/>
                  </a:lnTo>
                  <a:lnTo>
                    <a:pt x="7655230" y="1528419"/>
                  </a:lnTo>
                  <a:close/>
                </a:path>
                <a:path w="8163559" h="1562735">
                  <a:moveTo>
                    <a:pt x="7655230" y="1147000"/>
                  </a:moveTo>
                  <a:lnTo>
                    <a:pt x="7654036" y="1144841"/>
                  </a:lnTo>
                  <a:lnTo>
                    <a:pt x="7653109" y="1144397"/>
                  </a:lnTo>
                  <a:lnTo>
                    <a:pt x="7651890" y="1144460"/>
                  </a:lnTo>
                  <a:lnTo>
                    <a:pt x="7651039" y="1144511"/>
                  </a:lnTo>
                  <a:lnTo>
                    <a:pt x="7650442" y="1144943"/>
                  </a:lnTo>
                  <a:lnTo>
                    <a:pt x="7645667" y="1149718"/>
                  </a:lnTo>
                  <a:lnTo>
                    <a:pt x="7641463" y="1153922"/>
                  </a:lnTo>
                  <a:lnTo>
                    <a:pt x="7637246" y="1158125"/>
                  </a:lnTo>
                  <a:lnTo>
                    <a:pt x="7637081" y="1158290"/>
                  </a:lnTo>
                  <a:lnTo>
                    <a:pt x="7636916" y="1158443"/>
                  </a:lnTo>
                  <a:lnTo>
                    <a:pt x="7636637" y="1158709"/>
                  </a:lnTo>
                  <a:lnTo>
                    <a:pt x="7636446" y="1158468"/>
                  </a:lnTo>
                  <a:lnTo>
                    <a:pt x="7636319" y="1158240"/>
                  </a:lnTo>
                  <a:lnTo>
                    <a:pt x="7636142" y="1158049"/>
                  </a:lnTo>
                  <a:lnTo>
                    <a:pt x="7632001" y="1153922"/>
                  </a:lnTo>
                  <a:lnTo>
                    <a:pt x="7623518" y="1145463"/>
                  </a:lnTo>
                  <a:lnTo>
                    <a:pt x="7623315" y="1145235"/>
                  </a:lnTo>
                  <a:lnTo>
                    <a:pt x="7623073" y="1145044"/>
                  </a:lnTo>
                  <a:lnTo>
                    <a:pt x="7622222" y="1144358"/>
                  </a:lnTo>
                  <a:lnTo>
                    <a:pt x="7621244" y="1144257"/>
                  </a:lnTo>
                  <a:lnTo>
                    <a:pt x="7620267" y="1144638"/>
                  </a:lnTo>
                  <a:lnTo>
                    <a:pt x="7619289" y="1145019"/>
                  </a:lnTo>
                  <a:lnTo>
                    <a:pt x="7618654" y="1145768"/>
                  </a:lnTo>
                  <a:lnTo>
                    <a:pt x="7618514" y="1146860"/>
                  </a:lnTo>
                  <a:lnTo>
                    <a:pt x="7618387" y="1147914"/>
                  </a:lnTo>
                  <a:lnTo>
                    <a:pt x="7618743" y="1148740"/>
                  </a:lnTo>
                  <a:lnTo>
                    <a:pt x="7623696" y="1153680"/>
                  </a:lnTo>
                  <a:lnTo>
                    <a:pt x="7627899" y="1157909"/>
                  </a:lnTo>
                  <a:lnTo>
                    <a:pt x="7632103" y="1162113"/>
                  </a:lnTo>
                  <a:lnTo>
                    <a:pt x="7632281" y="1162291"/>
                  </a:lnTo>
                  <a:lnTo>
                    <a:pt x="7632522" y="1162418"/>
                  </a:lnTo>
                  <a:lnTo>
                    <a:pt x="7632801" y="1162621"/>
                  </a:lnTo>
                  <a:lnTo>
                    <a:pt x="7630896" y="1164513"/>
                  </a:lnTo>
                  <a:lnTo>
                    <a:pt x="7629157" y="1166228"/>
                  </a:lnTo>
                  <a:lnTo>
                    <a:pt x="7627429" y="1167955"/>
                  </a:lnTo>
                  <a:lnTo>
                    <a:pt x="7624724" y="1170660"/>
                  </a:lnTo>
                  <a:lnTo>
                    <a:pt x="7622006" y="1173365"/>
                  </a:lnTo>
                  <a:lnTo>
                    <a:pt x="7618095" y="1177315"/>
                  </a:lnTo>
                  <a:lnTo>
                    <a:pt x="7618209" y="1179245"/>
                  </a:lnTo>
                  <a:lnTo>
                    <a:pt x="7620724" y="1181290"/>
                  </a:lnTo>
                  <a:lnTo>
                    <a:pt x="7622260" y="1181163"/>
                  </a:lnTo>
                  <a:lnTo>
                    <a:pt x="7623442" y="1179995"/>
                  </a:lnTo>
                  <a:lnTo>
                    <a:pt x="7627709" y="1175740"/>
                  </a:lnTo>
                  <a:lnTo>
                    <a:pt x="7631963" y="1171486"/>
                  </a:lnTo>
                  <a:lnTo>
                    <a:pt x="7636218" y="1167244"/>
                  </a:lnTo>
                  <a:lnTo>
                    <a:pt x="7636383" y="1167079"/>
                  </a:lnTo>
                  <a:lnTo>
                    <a:pt x="7636561" y="1166914"/>
                  </a:lnTo>
                  <a:lnTo>
                    <a:pt x="7636802" y="1166685"/>
                  </a:lnTo>
                  <a:lnTo>
                    <a:pt x="7636980" y="1166914"/>
                  </a:lnTo>
                  <a:lnTo>
                    <a:pt x="7637119" y="1167104"/>
                  </a:lnTo>
                  <a:lnTo>
                    <a:pt x="7637285" y="1167269"/>
                  </a:lnTo>
                  <a:lnTo>
                    <a:pt x="7650543" y="1180452"/>
                  </a:lnTo>
                  <a:lnTo>
                    <a:pt x="7651407" y="1181049"/>
                  </a:lnTo>
                  <a:lnTo>
                    <a:pt x="7652347" y="1181150"/>
                  </a:lnTo>
                  <a:lnTo>
                    <a:pt x="7654264" y="1180223"/>
                  </a:lnTo>
                  <a:lnTo>
                    <a:pt x="7654823" y="1179449"/>
                  </a:lnTo>
                  <a:lnTo>
                    <a:pt x="7654925" y="1178356"/>
                  </a:lnTo>
                  <a:lnTo>
                    <a:pt x="7655026" y="1177264"/>
                  </a:lnTo>
                  <a:lnTo>
                    <a:pt x="7654531" y="1176451"/>
                  </a:lnTo>
                  <a:lnTo>
                    <a:pt x="7649629" y="1171562"/>
                  </a:lnTo>
                  <a:lnTo>
                    <a:pt x="7645463" y="1167396"/>
                  </a:lnTo>
                  <a:lnTo>
                    <a:pt x="7641298" y="1163243"/>
                  </a:lnTo>
                  <a:lnTo>
                    <a:pt x="7641133" y="1163078"/>
                  </a:lnTo>
                  <a:lnTo>
                    <a:pt x="7640917" y="1162964"/>
                  </a:lnTo>
                  <a:lnTo>
                    <a:pt x="7640726" y="1162824"/>
                  </a:lnTo>
                  <a:lnTo>
                    <a:pt x="7640688" y="1162646"/>
                  </a:lnTo>
                  <a:lnTo>
                    <a:pt x="7640879" y="1162418"/>
                  </a:lnTo>
                  <a:lnTo>
                    <a:pt x="7641120" y="1162329"/>
                  </a:lnTo>
                  <a:lnTo>
                    <a:pt x="7641285" y="1162164"/>
                  </a:lnTo>
                  <a:lnTo>
                    <a:pt x="7645451" y="1158011"/>
                  </a:lnTo>
                  <a:lnTo>
                    <a:pt x="7649616" y="1153845"/>
                  </a:lnTo>
                  <a:lnTo>
                    <a:pt x="7653769" y="1149680"/>
                  </a:lnTo>
                  <a:lnTo>
                    <a:pt x="7653985" y="1149477"/>
                  </a:lnTo>
                  <a:lnTo>
                    <a:pt x="7654188" y="1149248"/>
                  </a:lnTo>
                  <a:lnTo>
                    <a:pt x="7654379" y="1149007"/>
                  </a:lnTo>
                  <a:lnTo>
                    <a:pt x="7655115" y="1148041"/>
                  </a:lnTo>
                  <a:lnTo>
                    <a:pt x="7655230" y="1147000"/>
                  </a:lnTo>
                  <a:close/>
                </a:path>
                <a:path w="8163559" h="1562735">
                  <a:moveTo>
                    <a:pt x="7655230" y="765581"/>
                  </a:moveTo>
                  <a:lnTo>
                    <a:pt x="7654036" y="763422"/>
                  </a:lnTo>
                  <a:lnTo>
                    <a:pt x="7653109" y="762965"/>
                  </a:lnTo>
                  <a:lnTo>
                    <a:pt x="7651039" y="763079"/>
                  </a:lnTo>
                  <a:lnTo>
                    <a:pt x="7650442" y="763524"/>
                  </a:lnTo>
                  <a:lnTo>
                    <a:pt x="7645667" y="768299"/>
                  </a:lnTo>
                  <a:lnTo>
                    <a:pt x="7641463" y="772502"/>
                  </a:lnTo>
                  <a:lnTo>
                    <a:pt x="7637246" y="776706"/>
                  </a:lnTo>
                  <a:lnTo>
                    <a:pt x="7637081" y="776871"/>
                  </a:lnTo>
                  <a:lnTo>
                    <a:pt x="7636916" y="777024"/>
                  </a:lnTo>
                  <a:lnTo>
                    <a:pt x="7636637" y="777290"/>
                  </a:lnTo>
                  <a:lnTo>
                    <a:pt x="7636446" y="777049"/>
                  </a:lnTo>
                  <a:lnTo>
                    <a:pt x="7636319" y="776808"/>
                  </a:lnTo>
                  <a:lnTo>
                    <a:pt x="7636142" y="776630"/>
                  </a:lnTo>
                  <a:lnTo>
                    <a:pt x="7632001" y="772502"/>
                  </a:lnTo>
                  <a:lnTo>
                    <a:pt x="7627874" y="768375"/>
                  </a:lnTo>
                  <a:lnTo>
                    <a:pt x="7623518" y="764044"/>
                  </a:lnTo>
                  <a:lnTo>
                    <a:pt x="7623315" y="763816"/>
                  </a:lnTo>
                  <a:lnTo>
                    <a:pt x="7623073" y="763625"/>
                  </a:lnTo>
                  <a:lnTo>
                    <a:pt x="7622222" y="762939"/>
                  </a:lnTo>
                  <a:lnTo>
                    <a:pt x="7621244" y="762838"/>
                  </a:lnTo>
                  <a:lnTo>
                    <a:pt x="7620267" y="763219"/>
                  </a:lnTo>
                  <a:lnTo>
                    <a:pt x="7619289" y="763600"/>
                  </a:lnTo>
                  <a:lnTo>
                    <a:pt x="7618654" y="764349"/>
                  </a:lnTo>
                  <a:lnTo>
                    <a:pt x="7618514" y="765441"/>
                  </a:lnTo>
                  <a:lnTo>
                    <a:pt x="7618387" y="766495"/>
                  </a:lnTo>
                  <a:lnTo>
                    <a:pt x="7618743" y="767321"/>
                  </a:lnTo>
                  <a:lnTo>
                    <a:pt x="7619492" y="768057"/>
                  </a:lnTo>
                  <a:lnTo>
                    <a:pt x="7623696" y="772261"/>
                  </a:lnTo>
                  <a:lnTo>
                    <a:pt x="7627899" y="776478"/>
                  </a:lnTo>
                  <a:lnTo>
                    <a:pt x="7632103" y="780694"/>
                  </a:lnTo>
                  <a:lnTo>
                    <a:pt x="7632281" y="780872"/>
                  </a:lnTo>
                  <a:lnTo>
                    <a:pt x="7632522" y="780999"/>
                  </a:lnTo>
                  <a:lnTo>
                    <a:pt x="7632801" y="781189"/>
                  </a:lnTo>
                  <a:lnTo>
                    <a:pt x="7630896" y="783094"/>
                  </a:lnTo>
                  <a:lnTo>
                    <a:pt x="7629157" y="784809"/>
                  </a:lnTo>
                  <a:lnTo>
                    <a:pt x="7627429" y="786536"/>
                  </a:lnTo>
                  <a:lnTo>
                    <a:pt x="7624724" y="789241"/>
                  </a:lnTo>
                  <a:lnTo>
                    <a:pt x="7622006" y="791946"/>
                  </a:lnTo>
                  <a:lnTo>
                    <a:pt x="7618095" y="795896"/>
                  </a:lnTo>
                  <a:lnTo>
                    <a:pt x="7618209" y="797826"/>
                  </a:lnTo>
                  <a:lnTo>
                    <a:pt x="7620724" y="799871"/>
                  </a:lnTo>
                  <a:lnTo>
                    <a:pt x="7622260" y="799744"/>
                  </a:lnTo>
                  <a:lnTo>
                    <a:pt x="7623442" y="798563"/>
                  </a:lnTo>
                  <a:lnTo>
                    <a:pt x="7627709" y="794321"/>
                  </a:lnTo>
                  <a:lnTo>
                    <a:pt x="7631963" y="790067"/>
                  </a:lnTo>
                  <a:lnTo>
                    <a:pt x="7636218" y="785825"/>
                  </a:lnTo>
                  <a:lnTo>
                    <a:pt x="7636383" y="785660"/>
                  </a:lnTo>
                  <a:lnTo>
                    <a:pt x="7636561" y="785495"/>
                  </a:lnTo>
                  <a:lnTo>
                    <a:pt x="7636802" y="785266"/>
                  </a:lnTo>
                  <a:lnTo>
                    <a:pt x="7636980" y="785495"/>
                  </a:lnTo>
                  <a:lnTo>
                    <a:pt x="7637119" y="785685"/>
                  </a:lnTo>
                  <a:lnTo>
                    <a:pt x="7637285" y="785850"/>
                  </a:lnTo>
                  <a:lnTo>
                    <a:pt x="7641425" y="790003"/>
                  </a:lnTo>
                  <a:lnTo>
                    <a:pt x="7645565" y="794156"/>
                  </a:lnTo>
                  <a:lnTo>
                    <a:pt x="7649959" y="798576"/>
                  </a:lnTo>
                  <a:lnTo>
                    <a:pt x="7650239" y="798830"/>
                  </a:lnTo>
                  <a:lnTo>
                    <a:pt x="7650543" y="799033"/>
                  </a:lnTo>
                  <a:lnTo>
                    <a:pt x="7651407" y="799617"/>
                  </a:lnTo>
                  <a:lnTo>
                    <a:pt x="7652347" y="799731"/>
                  </a:lnTo>
                  <a:lnTo>
                    <a:pt x="7653299" y="799261"/>
                  </a:lnTo>
                  <a:lnTo>
                    <a:pt x="7654264" y="798791"/>
                  </a:lnTo>
                  <a:lnTo>
                    <a:pt x="7654823" y="798029"/>
                  </a:lnTo>
                  <a:lnTo>
                    <a:pt x="7654925" y="796937"/>
                  </a:lnTo>
                  <a:lnTo>
                    <a:pt x="7655026" y="795845"/>
                  </a:lnTo>
                  <a:lnTo>
                    <a:pt x="7654531" y="795032"/>
                  </a:lnTo>
                  <a:lnTo>
                    <a:pt x="7649629" y="790143"/>
                  </a:lnTo>
                  <a:lnTo>
                    <a:pt x="7645463" y="785977"/>
                  </a:lnTo>
                  <a:lnTo>
                    <a:pt x="7641298" y="781824"/>
                  </a:lnTo>
                  <a:lnTo>
                    <a:pt x="7641133" y="781659"/>
                  </a:lnTo>
                  <a:lnTo>
                    <a:pt x="7640917" y="781545"/>
                  </a:lnTo>
                  <a:lnTo>
                    <a:pt x="7640726" y="781405"/>
                  </a:lnTo>
                  <a:lnTo>
                    <a:pt x="7640688" y="781215"/>
                  </a:lnTo>
                  <a:lnTo>
                    <a:pt x="7640879" y="780999"/>
                  </a:lnTo>
                  <a:lnTo>
                    <a:pt x="7641120" y="780910"/>
                  </a:lnTo>
                  <a:lnTo>
                    <a:pt x="7641285" y="780745"/>
                  </a:lnTo>
                  <a:lnTo>
                    <a:pt x="7645451" y="776592"/>
                  </a:lnTo>
                  <a:lnTo>
                    <a:pt x="7649616" y="772426"/>
                  </a:lnTo>
                  <a:lnTo>
                    <a:pt x="7653769" y="768261"/>
                  </a:lnTo>
                  <a:lnTo>
                    <a:pt x="7653985" y="768045"/>
                  </a:lnTo>
                  <a:lnTo>
                    <a:pt x="7654188" y="767829"/>
                  </a:lnTo>
                  <a:lnTo>
                    <a:pt x="7654379" y="767588"/>
                  </a:lnTo>
                  <a:lnTo>
                    <a:pt x="7655115" y="766622"/>
                  </a:lnTo>
                  <a:lnTo>
                    <a:pt x="7655230" y="765581"/>
                  </a:lnTo>
                  <a:close/>
                </a:path>
                <a:path w="8163559" h="1562735">
                  <a:moveTo>
                    <a:pt x="7655230" y="384162"/>
                  </a:moveTo>
                  <a:lnTo>
                    <a:pt x="7654036" y="382003"/>
                  </a:lnTo>
                  <a:lnTo>
                    <a:pt x="7653109" y="381546"/>
                  </a:lnTo>
                  <a:lnTo>
                    <a:pt x="7651039" y="381660"/>
                  </a:lnTo>
                  <a:lnTo>
                    <a:pt x="7650442" y="382104"/>
                  </a:lnTo>
                  <a:lnTo>
                    <a:pt x="7645667" y="386880"/>
                  </a:lnTo>
                  <a:lnTo>
                    <a:pt x="7641463" y="391083"/>
                  </a:lnTo>
                  <a:lnTo>
                    <a:pt x="7637081" y="395439"/>
                  </a:lnTo>
                  <a:lnTo>
                    <a:pt x="7636916" y="395592"/>
                  </a:lnTo>
                  <a:lnTo>
                    <a:pt x="7636637" y="395871"/>
                  </a:lnTo>
                  <a:lnTo>
                    <a:pt x="7636446" y="395630"/>
                  </a:lnTo>
                  <a:lnTo>
                    <a:pt x="7636319" y="395389"/>
                  </a:lnTo>
                  <a:lnTo>
                    <a:pt x="7636142" y="395211"/>
                  </a:lnTo>
                  <a:lnTo>
                    <a:pt x="7632001" y="391083"/>
                  </a:lnTo>
                  <a:lnTo>
                    <a:pt x="7627874" y="386956"/>
                  </a:lnTo>
                  <a:lnTo>
                    <a:pt x="7623518" y="382612"/>
                  </a:lnTo>
                  <a:lnTo>
                    <a:pt x="7623315" y="382397"/>
                  </a:lnTo>
                  <a:lnTo>
                    <a:pt x="7623073" y="382206"/>
                  </a:lnTo>
                  <a:lnTo>
                    <a:pt x="7622222" y="381520"/>
                  </a:lnTo>
                  <a:lnTo>
                    <a:pt x="7621244" y="381419"/>
                  </a:lnTo>
                  <a:lnTo>
                    <a:pt x="7620267" y="381800"/>
                  </a:lnTo>
                  <a:lnTo>
                    <a:pt x="7619289" y="382181"/>
                  </a:lnTo>
                  <a:lnTo>
                    <a:pt x="7618654" y="382930"/>
                  </a:lnTo>
                  <a:lnTo>
                    <a:pt x="7618514" y="384022"/>
                  </a:lnTo>
                  <a:lnTo>
                    <a:pt x="7618387" y="385064"/>
                  </a:lnTo>
                  <a:lnTo>
                    <a:pt x="7618743" y="385902"/>
                  </a:lnTo>
                  <a:lnTo>
                    <a:pt x="7623696" y="390842"/>
                  </a:lnTo>
                  <a:lnTo>
                    <a:pt x="7627899" y="395058"/>
                  </a:lnTo>
                  <a:lnTo>
                    <a:pt x="7632103" y="399275"/>
                  </a:lnTo>
                  <a:lnTo>
                    <a:pt x="7632281" y="399453"/>
                  </a:lnTo>
                  <a:lnTo>
                    <a:pt x="7632522" y="399580"/>
                  </a:lnTo>
                  <a:lnTo>
                    <a:pt x="7632801" y="399770"/>
                  </a:lnTo>
                  <a:lnTo>
                    <a:pt x="7630896" y="401662"/>
                  </a:lnTo>
                  <a:lnTo>
                    <a:pt x="7629157" y="403390"/>
                  </a:lnTo>
                  <a:lnTo>
                    <a:pt x="7627429" y="405117"/>
                  </a:lnTo>
                  <a:lnTo>
                    <a:pt x="7624724" y="407822"/>
                  </a:lnTo>
                  <a:lnTo>
                    <a:pt x="7622006" y="410527"/>
                  </a:lnTo>
                  <a:lnTo>
                    <a:pt x="7618095" y="414477"/>
                  </a:lnTo>
                  <a:lnTo>
                    <a:pt x="7618209" y="416407"/>
                  </a:lnTo>
                  <a:lnTo>
                    <a:pt x="7619530" y="417474"/>
                  </a:lnTo>
                  <a:lnTo>
                    <a:pt x="7620724" y="418452"/>
                  </a:lnTo>
                  <a:lnTo>
                    <a:pt x="7622260" y="418325"/>
                  </a:lnTo>
                  <a:lnTo>
                    <a:pt x="7623442" y="417144"/>
                  </a:lnTo>
                  <a:lnTo>
                    <a:pt x="7627709" y="412902"/>
                  </a:lnTo>
                  <a:lnTo>
                    <a:pt x="7631963" y="408647"/>
                  </a:lnTo>
                  <a:lnTo>
                    <a:pt x="7636218" y="404406"/>
                  </a:lnTo>
                  <a:lnTo>
                    <a:pt x="7636383" y="404241"/>
                  </a:lnTo>
                  <a:lnTo>
                    <a:pt x="7636561" y="404075"/>
                  </a:lnTo>
                  <a:lnTo>
                    <a:pt x="7636802" y="403847"/>
                  </a:lnTo>
                  <a:lnTo>
                    <a:pt x="7636980" y="404063"/>
                  </a:lnTo>
                  <a:lnTo>
                    <a:pt x="7637119" y="404266"/>
                  </a:lnTo>
                  <a:lnTo>
                    <a:pt x="7637285" y="404431"/>
                  </a:lnTo>
                  <a:lnTo>
                    <a:pt x="7641425" y="408584"/>
                  </a:lnTo>
                  <a:lnTo>
                    <a:pt x="7652347" y="418312"/>
                  </a:lnTo>
                  <a:lnTo>
                    <a:pt x="7654264" y="417372"/>
                  </a:lnTo>
                  <a:lnTo>
                    <a:pt x="7654823" y="416610"/>
                  </a:lnTo>
                  <a:lnTo>
                    <a:pt x="7654925" y="415518"/>
                  </a:lnTo>
                  <a:lnTo>
                    <a:pt x="7655026" y="414426"/>
                  </a:lnTo>
                  <a:lnTo>
                    <a:pt x="7654531" y="413613"/>
                  </a:lnTo>
                  <a:lnTo>
                    <a:pt x="7649629" y="408724"/>
                  </a:lnTo>
                  <a:lnTo>
                    <a:pt x="7645463" y="404558"/>
                  </a:lnTo>
                  <a:lnTo>
                    <a:pt x="7641298" y="400405"/>
                  </a:lnTo>
                  <a:lnTo>
                    <a:pt x="7641133" y="400240"/>
                  </a:lnTo>
                  <a:lnTo>
                    <a:pt x="7640917" y="400126"/>
                  </a:lnTo>
                  <a:lnTo>
                    <a:pt x="7640726" y="399986"/>
                  </a:lnTo>
                  <a:lnTo>
                    <a:pt x="7640688" y="399796"/>
                  </a:lnTo>
                  <a:lnTo>
                    <a:pt x="7640879" y="399580"/>
                  </a:lnTo>
                  <a:lnTo>
                    <a:pt x="7641120" y="399491"/>
                  </a:lnTo>
                  <a:lnTo>
                    <a:pt x="7641285" y="399326"/>
                  </a:lnTo>
                  <a:lnTo>
                    <a:pt x="7645451" y="395173"/>
                  </a:lnTo>
                  <a:lnTo>
                    <a:pt x="7649616" y="391007"/>
                  </a:lnTo>
                  <a:lnTo>
                    <a:pt x="7653769" y="386842"/>
                  </a:lnTo>
                  <a:lnTo>
                    <a:pt x="7653985" y="386626"/>
                  </a:lnTo>
                  <a:lnTo>
                    <a:pt x="7654188" y="386410"/>
                  </a:lnTo>
                  <a:lnTo>
                    <a:pt x="7654379" y="386168"/>
                  </a:lnTo>
                  <a:lnTo>
                    <a:pt x="7655115" y="385191"/>
                  </a:lnTo>
                  <a:lnTo>
                    <a:pt x="7655230" y="384162"/>
                  </a:lnTo>
                  <a:close/>
                </a:path>
                <a:path w="8163559" h="1562735">
                  <a:moveTo>
                    <a:pt x="7655230" y="2743"/>
                  </a:moveTo>
                  <a:lnTo>
                    <a:pt x="7654036" y="584"/>
                  </a:lnTo>
                  <a:lnTo>
                    <a:pt x="7653109" y="127"/>
                  </a:lnTo>
                  <a:lnTo>
                    <a:pt x="7651039" y="241"/>
                  </a:lnTo>
                  <a:lnTo>
                    <a:pt x="7650442" y="673"/>
                  </a:lnTo>
                  <a:lnTo>
                    <a:pt x="7645667" y="5461"/>
                  </a:lnTo>
                  <a:lnTo>
                    <a:pt x="7641463" y="9652"/>
                  </a:lnTo>
                  <a:lnTo>
                    <a:pt x="7637081" y="14020"/>
                  </a:lnTo>
                  <a:lnTo>
                    <a:pt x="7636916" y="14173"/>
                  </a:lnTo>
                  <a:lnTo>
                    <a:pt x="7636637" y="14452"/>
                  </a:lnTo>
                  <a:lnTo>
                    <a:pt x="7636446" y="14198"/>
                  </a:lnTo>
                  <a:lnTo>
                    <a:pt x="7636319" y="13970"/>
                  </a:lnTo>
                  <a:lnTo>
                    <a:pt x="7636142" y="13792"/>
                  </a:lnTo>
                  <a:lnTo>
                    <a:pt x="7632001" y="9664"/>
                  </a:lnTo>
                  <a:lnTo>
                    <a:pt x="7627874" y="5537"/>
                  </a:lnTo>
                  <a:lnTo>
                    <a:pt x="7623518" y="1193"/>
                  </a:lnTo>
                  <a:lnTo>
                    <a:pt x="7623315" y="977"/>
                  </a:lnTo>
                  <a:lnTo>
                    <a:pt x="7623073" y="787"/>
                  </a:lnTo>
                  <a:lnTo>
                    <a:pt x="7622222" y="101"/>
                  </a:lnTo>
                  <a:lnTo>
                    <a:pt x="7618387" y="3644"/>
                  </a:lnTo>
                  <a:lnTo>
                    <a:pt x="7618743" y="4483"/>
                  </a:lnTo>
                  <a:lnTo>
                    <a:pt x="7619492" y="5219"/>
                  </a:lnTo>
                  <a:lnTo>
                    <a:pt x="7623696" y="9423"/>
                  </a:lnTo>
                  <a:lnTo>
                    <a:pt x="7627899" y="13639"/>
                  </a:lnTo>
                  <a:lnTo>
                    <a:pt x="7632103" y="17843"/>
                  </a:lnTo>
                  <a:lnTo>
                    <a:pt x="7632281" y="18034"/>
                  </a:lnTo>
                  <a:lnTo>
                    <a:pt x="7632522" y="18148"/>
                  </a:lnTo>
                  <a:lnTo>
                    <a:pt x="7632801" y="18351"/>
                  </a:lnTo>
                  <a:lnTo>
                    <a:pt x="7630896" y="20243"/>
                  </a:lnTo>
                  <a:lnTo>
                    <a:pt x="7629157" y="21971"/>
                  </a:lnTo>
                  <a:lnTo>
                    <a:pt x="7627429" y="23698"/>
                  </a:lnTo>
                  <a:lnTo>
                    <a:pt x="7624724" y="26403"/>
                  </a:lnTo>
                  <a:lnTo>
                    <a:pt x="7622006" y="29108"/>
                  </a:lnTo>
                  <a:lnTo>
                    <a:pt x="7618095" y="33058"/>
                  </a:lnTo>
                  <a:lnTo>
                    <a:pt x="7618209" y="34988"/>
                  </a:lnTo>
                  <a:lnTo>
                    <a:pt x="7619530" y="36055"/>
                  </a:lnTo>
                  <a:lnTo>
                    <a:pt x="7620724" y="37033"/>
                  </a:lnTo>
                  <a:lnTo>
                    <a:pt x="7622260" y="36906"/>
                  </a:lnTo>
                  <a:lnTo>
                    <a:pt x="7623442" y="35725"/>
                  </a:lnTo>
                  <a:lnTo>
                    <a:pt x="7627709" y="31483"/>
                  </a:lnTo>
                  <a:lnTo>
                    <a:pt x="7631963" y="27228"/>
                  </a:lnTo>
                  <a:lnTo>
                    <a:pt x="7636218" y="22974"/>
                  </a:lnTo>
                  <a:lnTo>
                    <a:pt x="7636383" y="22809"/>
                  </a:lnTo>
                  <a:lnTo>
                    <a:pt x="7636561" y="22656"/>
                  </a:lnTo>
                  <a:lnTo>
                    <a:pt x="7636802" y="22428"/>
                  </a:lnTo>
                  <a:lnTo>
                    <a:pt x="7636980" y="22644"/>
                  </a:lnTo>
                  <a:lnTo>
                    <a:pt x="7637119" y="22847"/>
                  </a:lnTo>
                  <a:lnTo>
                    <a:pt x="7637285" y="23012"/>
                  </a:lnTo>
                  <a:lnTo>
                    <a:pt x="7641425" y="27165"/>
                  </a:lnTo>
                  <a:lnTo>
                    <a:pt x="7645565" y="31318"/>
                  </a:lnTo>
                  <a:lnTo>
                    <a:pt x="7649959" y="35725"/>
                  </a:lnTo>
                  <a:lnTo>
                    <a:pt x="7650239" y="35979"/>
                  </a:lnTo>
                  <a:lnTo>
                    <a:pt x="7650543" y="36195"/>
                  </a:lnTo>
                  <a:lnTo>
                    <a:pt x="7651407" y="36779"/>
                  </a:lnTo>
                  <a:lnTo>
                    <a:pt x="7652347" y="36893"/>
                  </a:lnTo>
                  <a:lnTo>
                    <a:pt x="7653299" y="36423"/>
                  </a:lnTo>
                  <a:lnTo>
                    <a:pt x="7654264" y="35953"/>
                  </a:lnTo>
                  <a:lnTo>
                    <a:pt x="7654823" y="35191"/>
                  </a:lnTo>
                  <a:lnTo>
                    <a:pt x="7654925" y="34099"/>
                  </a:lnTo>
                  <a:lnTo>
                    <a:pt x="7655026" y="33007"/>
                  </a:lnTo>
                  <a:lnTo>
                    <a:pt x="7654531" y="32194"/>
                  </a:lnTo>
                  <a:lnTo>
                    <a:pt x="7649629" y="27305"/>
                  </a:lnTo>
                  <a:lnTo>
                    <a:pt x="7645463" y="23139"/>
                  </a:lnTo>
                  <a:lnTo>
                    <a:pt x="7641298" y="18986"/>
                  </a:lnTo>
                  <a:lnTo>
                    <a:pt x="7641133" y="18821"/>
                  </a:lnTo>
                  <a:lnTo>
                    <a:pt x="7640917" y="18707"/>
                  </a:lnTo>
                  <a:lnTo>
                    <a:pt x="7640726" y="18567"/>
                  </a:lnTo>
                  <a:lnTo>
                    <a:pt x="7640688" y="18376"/>
                  </a:lnTo>
                  <a:lnTo>
                    <a:pt x="7640879" y="18161"/>
                  </a:lnTo>
                  <a:lnTo>
                    <a:pt x="7641120" y="18072"/>
                  </a:lnTo>
                  <a:lnTo>
                    <a:pt x="7641285" y="17907"/>
                  </a:lnTo>
                  <a:lnTo>
                    <a:pt x="7645451" y="13754"/>
                  </a:lnTo>
                  <a:lnTo>
                    <a:pt x="7649616" y="9588"/>
                  </a:lnTo>
                  <a:lnTo>
                    <a:pt x="7653769" y="5422"/>
                  </a:lnTo>
                  <a:lnTo>
                    <a:pt x="7653985" y="5207"/>
                  </a:lnTo>
                  <a:lnTo>
                    <a:pt x="7654188" y="4991"/>
                  </a:lnTo>
                  <a:lnTo>
                    <a:pt x="7654379" y="4749"/>
                  </a:lnTo>
                  <a:lnTo>
                    <a:pt x="7655115" y="3771"/>
                  </a:lnTo>
                  <a:lnTo>
                    <a:pt x="7655230" y="2743"/>
                  </a:lnTo>
                  <a:close/>
                </a:path>
                <a:path w="8163559" h="1562735">
                  <a:moveTo>
                    <a:pt x="8163103" y="1528419"/>
                  </a:moveTo>
                  <a:lnTo>
                    <a:pt x="8162506" y="1527340"/>
                  </a:lnTo>
                  <a:lnTo>
                    <a:pt x="8161909" y="1526260"/>
                  </a:lnTo>
                  <a:lnTo>
                    <a:pt x="8160994" y="1525816"/>
                  </a:lnTo>
                  <a:lnTo>
                    <a:pt x="8158924" y="1525930"/>
                  </a:lnTo>
                  <a:lnTo>
                    <a:pt x="8158327" y="1526362"/>
                  </a:lnTo>
                  <a:lnTo>
                    <a:pt x="8157756" y="1526933"/>
                  </a:lnTo>
                  <a:lnTo>
                    <a:pt x="8153552" y="1531137"/>
                  </a:lnTo>
                  <a:lnTo>
                    <a:pt x="8149336" y="1535341"/>
                  </a:lnTo>
                  <a:lnTo>
                    <a:pt x="8145132" y="1539544"/>
                  </a:lnTo>
                  <a:lnTo>
                    <a:pt x="8144967" y="1539709"/>
                  </a:lnTo>
                  <a:lnTo>
                    <a:pt x="8144789" y="1539862"/>
                  </a:lnTo>
                  <a:lnTo>
                    <a:pt x="8144510" y="1540129"/>
                  </a:lnTo>
                  <a:lnTo>
                    <a:pt x="8144332" y="1539887"/>
                  </a:lnTo>
                  <a:lnTo>
                    <a:pt x="8144205" y="1539659"/>
                  </a:lnTo>
                  <a:lnTo>
                    <a:pt x="8139887" y="1535341"/>
                  </a:lnTo>
                  <a:lnTo>
                    <a:pt x="8135747" y="1531213"/>
                  </a:lnTo>
                  <a:lnTo>
                    <a:pt x="8131403" y="1526882"/>
                  </a:lnTo>
                  <a:lnTo>
                    <a:pt x="8131188" y="1526654"/>
                  </a:lnTo>
                  <a:lnTo>
                    <a:pt x="8130959" y="1526463"/>
                  </a:lnTo>
                  <a:lnTo>
                    <a:pt x="8130108" y="1525778"/>
                  </a:lnTo>
                  <a:lnTo>
                    <a:pt x="8129117" y="1525676"/>
                  </a:lnTo>
                  <a:lnTo>
                    <a:pt x="8127162" y="1526438"/>
                  </a:lnTo>
                  <a:lnTo>
                    <a:pt x="8126527" y="1527187"/>
                  </a:lnTo>
                  <a:lnTo>
                    <a:pt x="8126400" y="1528279"/>
                  </a:lnTo>
                  <a:lnTo>
                    <a:pt x="8126260" y="1529334"/>
                  </a:lnTo>
                  <a:lnTo>
                    <a:pt x="8126628" y="1530159"/>
                  </a:lnTo>
                  <a:lnTo>
                    <a:pt x="8127365" y="1530908"/>
                  </a:lnTo>
                  <a:lnTo>
                    <a:pt x="8131581" y="1535099"/>
                  </a:lnTo>
                  <a:lnTo>
                    <a:pt x="8135772" y="1539328"/>
                  </a:lnTo>
                  <a:lnTo>
                    <a:pt x="8140166" y="1543710"/>
                  </a:lnTo>
                  <a:lnTo>
                    <a:pt x="8140408" y="1543837"/>
                  </a:lnTo>
                  <a:lnTo>
                    <a:pt x="8140687" y="1544040"/>
                  </a:lnTo>
                  <a:lnTo>
                    <a:pt x="8138782" y="1545932"/>
                  </a:lnTo>
                  <a:lnTo>
                    <a:pt x="8137042" y="1547647"/>
                  </a:lnTo>
                  <a:lnTo>
                    <a:pt x="8135302" y="1549374"/>
                  </a:lnTo>
                  <a:lnTo>
                    <a:pt x="8132597" y="1552079"/>
                  </a:lnTo>
                  <a:lnTo>
                    <a:pt x="8129879" y="1554784"/>
                  </a:lnTo>
                  <a:lnTo>
                    <a:pt x="8127187" y="1557502"/>
                  </a:lnTo>
                  <a:lnTo>
                    <a:pt x="8125968" y="1558734"/>
                  </a:lnTo>
                  <a:lnTo>
                    <a:pt x="8126082" y="1560677"/>
                  </a:lnTo>
                  <a:lnTo>
                    <a:pt x="8127416" y="1561744"/>
                  </a:lnTo>
                  <a:lnTo>
                    <a:pt x="8128609" y="1562709"/>
                  </a:lnTo>
                  <a:lnTo>
                    <a:pt x="8130146" y="1562595"/>
                  </a:lnTo>
                  <a:lnTo>
                    <a:pt x="8131327" y="1561414"/>
                  </a:lnTo>
                  <a:lnTo>
                    <a:pt x="8135582" y="1557159"/>
                  </a:lnTo>
                  <a:lnTo>
                    <a:pt x="8139836" y="1552917"/>
                  </a:lnTo>
                  <a:lnTo>
                    <a:pt x="8144091" y="1548663"/>
                  </a:lnTo>
                  <a:lnTo>
                    <a:pt x="8144256" y="1548498"/>
                  </a:lnTo>
                  <a:lnTo>
                    <a:pt x="8144434" y="1548345"/>
                  </a:lnTo>
                  <a:lnTo>
                    <a:pt x="8144675" y="1548104"/>
                  </a:lnTo>
                  <a:lnTo>
                    <a:pt x="8144865" y="1548333"/>
                  </a:lnTo>
                  <a:lnTo>
                    <a:pt x="8157591" y="1561160"/>
                  </a:lnTo>
                  <a:lnTo>
                    <a:pt x="8157845" y="1561414"/>
                  </a:lnTo>
                  <a:lnTo>
                    <a:pt x="8158112" y="1561668"/>
                  </a:lnTo>
                  <a:lnTo>
                    <a:pt x="8158416" y="1561871"/>
                  </a:lnTo>
                  <a:lnTo>
                    <a:pt x="8159293" y="1562468"/>
                  </a:lnTo>
                  <a:lnTo>
                    <a:pt x="8162811" y="1559775"/>
                  </a:lnTo>
                  <a:lnTo>
                    <a:pt x="8162912" y="1558683"/>
                  </a:lnTo>
                  <a:lnTo>
                    <a:pt x="8162404" y="1557883"/>
                  </a:lnTo>
                  <a:lnTo>
                    <a:pt x="8157502" y="1552994"/>
                  </a:lnTo>
                  <a:lnTo>
                    <a:pt x="8153349" y="1548828"/>
                  </a:lnTo>
                  <a:lnTo>
                    <a:pt x="8149183" y="1544662"/>
                  </a:lnTo>
                  <a:lnTo>
                    <a:pt x="8149018" y="1544497"/>
                  </a:lnTo>
                  <a:lnTo>
                    <a:pt x="8148790" y="1544383"/>
                  </a:lnTo>
                  <a:lnTo>
                    <a:pt x="8148599" y="1544243"/>
                  </a:lnTo>
                  <a:lnTo>
                    <a:pt x="8148548" y="1543964"/>
                  </a:lnTo>
                  <a:lnTo>
                    <a:pt x="8148764" y="1543850"/>
                  </a:lnTo>
                  <a:lnTo>
                    <a:pt x="8148993" y="1543748"/>
                  </a:lnTo>
                  <a:lnTo>
                    <a:pt x="8149171" y="1543583"/>
                  </a:lnTo>
                  <a:lnTo>
                    <a:pt x="8153336" y="1539430"/>
                  </a:lnTo>
                  <a:lnTo>
                    <a:pt x="8157489" y="1535264"/>
                  </a:lnTo>
                  <a:lnTo>
                    <a:pt x="8161858" y="1530896"/>
                  </a:lnTo>
                  <a:lnTo>
                    <a:pt x="8162074" y="1530667"/>
                  </a:lnTo>
                  <a:lnTo>
                    <a:pt x="8162252" y="1530426"/>
                  </a:lnTo>
                  <a:lnTo>
                    <a:pt x="8162988" y="1529461"/>
                  </a:lnTo>
                  <a:lnTo>
                    <a:pt x="8163103" y="1528419"/>
                  </a:lnTo>
                  <a:close/>
                </a:path>
                <a:path w="8163559" h="1562735">
                  <a:moveTo>
                    <a:pt x="8163103" y="1147000"/>
                  </a:moveTo>
                  <a:lnTo>
                    <a:pt x="8162506" y="1145921"/>
                  </a:lnTo>
                  <a:lnTo>
                    <a:pt x="8161909" y="1144841"/>
                  </a:lnTo>
                  <a:lnTo>
                    <a:pt x="8160994" y="1144397"/>
                  </a:lnTo>
                  <a:lnTo>
                    <a:pt x="8153552" y="1149718"/>
                  </a:lnTo>
                  <a:lnTo>
                    <a:pt x="8149336" y="1153922"/>
                  </a:lnTo>
                  <a:lnTo>
                    <a:pt x="8145132" y="1158125"/>
                  </a:lnTo>
                  <a:lnTo>
                    <a:pt x="8144967" y="1158290"/>
                  </a:lnTo>
                  <a:lnTo>
                    <a:pt x="8144789" y="1158443"/>
                  </a:lnTo>
                  <a:lnTo>
                    <a:pt x="8144510" y="1158709"/>
                  </a:lnTo>
                  <a:lnTo>
                    <a:pt x="8144332" y="1158468"/>
                  </a:lnTo>
                  <a:lnTo>
                    <a:pt x="8144205" y="1158240"/>
                  </a:lnTo>
                  <a:lnTo>
                    <a:pt x="8139887" y="1153922"/>
                  </a:lnTo>
                  <a:lnTo>
                    <a:pt x="8135747" y="1149794"/>
                  </a:lnTo>
                  <a:lnTo>
                    <a:pt x="8131403" y="1145463"/>
                  </a:lnTo>
                  <a:lnTo>
                    <a:pt x="8131188" y="1145235"/>
                  </a:lnTo>
                  <a:lnTo>
                    <a:pt x="8130959" y="1145044"/>
                  </a:lnTo>
                  <a:lnTo>
                    <a:pt x="8130108" y="1144358"/>
                  </a:lnTo>
                  <a:lnTo>
                    <a:pt x="8129117" y="1144257"/>
                  </a:lnTo>
                  <a:lnTo>
                    <a:pt x="8127162" y="1145019"/>
                  </a:lnTo>
                  <a:lnTo>
                    <a:pt x="8126527" y="1145768"/>
                  </a:lnTo>
                  <a:lnTo>
                    <a:pt x="8126400" y="1146860"/>
                  </a:lnTo>
                  <a:lnTo>
                    <a:pt x="8126260" y="1147914"/>
                  </a:lnTo>
                  <a:lnTo>
                    <a:pt x="8126628" y="1148740"/>
                  </a:lnTo>
                  <a:lnTo>
                    <a:pt x="8131581" y="1153680"/>
                  </a:lnTo>
                  <a:lnTo>
                    <a:pt x="8135772" y="1157909"/>
                  </a:lnTo>
                  <a:lnTo>
                    <a:pt x="8140166" y="1162291"/>
                  </a:lnTo>
                  <a:lnTo>
                    <a:pt x="8140408" y="1162418"/>
                  </a:lnTo>
                  <a:lnTo>
                    <a:pt x="8140687" y="1162621"/>
                  </a:lnTo>
                  <a:lnTo>
                    <a:pt x="8138782" y="1164513"/>
                  </a:lnTo>
                  <a:lnTo>
                    <a:pt x="8137042" y="1166228"/>
                  </a:lnTo>
                  <a:lnTo>
                    <a:pt x="8135302" y="1167955"/>
                  </a:lnTo>
                  <a:lnTo>
                    <a:pt x="8132597" y="1170660"/>
                  </a:lnTo>
                  <a:lnTo>
                    <a:pt x="8129879" y="1173365"/>
                  </a:lnTo>
                  <a:lnTo>
                    <a:pt x="8127187" y="1176083"/>
                  </a:lnTo>
                  <a:lnTo>
                    <a:pt x="8125968" y="1177315"/>
                  </a:lnTo>
                  <a:lnTo>
                    <a:pt x="8126082" y="1179245"/>
                  </a:lnTo>
                  <a:lnTo>
                    <a:pt x="8128609" y="1181290"/>
                  </a:lnTo>
                  <a:lnTo>
                    <a:pt x="8130146" y="1181163"/>
                  </a:lnTo>
                  <a:lnTo>
                    <a:pt x="8135582" y="1175740"/>
                  </a:lnTo>
                  <a:lnTo>
                    <a:pt x="8139836" y="1171486"/>
                  </a:lnTo>
                  <a:lnTo>
                    <a:pt x="8144091" y="1167244"/>
                  </a:lnTo>
                  <a:lnTo>
                    <a:pt x="8144256" y="1167079"/>
                  </a:lnTo>
                  <a:lnTo>
                    <a:pt x="8144434" y="1166914"/>
                  </a:lnTo>
                  <a:lnTo>
                    <a:pt x="8144675" y="1166685"/>
                  </a:lnTo>
                  <a:lnTo>
                    <a:pt x="8144865" y="1166914"/>
                  </a:lnTo>
                  <a:lnTo>
                    <a:pt x="8145005" y="1167104"/>
                  </a:lnTo>
                  <a:lnTo>
                    <a:pt x="8149298" y="1171435"/>
                  </a:lnTo>
                  <a:lnTo>
                    <a:pt x="8153438" y="1175588"/>
                  </a:lnTo>
                  <a:lnTo>
                    <a:pt x="8157591" y="1179728"/>
                  </a:lnTo>
                  <a:lnTo>
                    <a:pt x="8157845" y="1179995"/>
                  </a:lnTo>
                  <a:lnTo>
                    <a:pt x="8158112" y="1180249"/>
                  </a:lnTo>
                  <a:lnTo>
                    <a:pt x="8158416" y="1180452"/>
                  </a:lnTo>
                  <a:lnTo>
                    <a:pt x="8159293" y="1181049"/>
                  </a:lnTo>
                  <a:lnTo>
                    <a:pt x="8160220" y="1181150"/>
                  </a:lnTo>
                  <a:lnTo>
                    <a:pt x="8161185" y="1180680"/>
                  </a:lnTo>
                  <a:lnTo>
                    <a:pt x="8162150" y="1180223"/>
                  </a:lnTo>
                  <a:lnTo>
                    <a:pt x="8162709" y="1179449"/>
                  </a:lnTo>
                  <a:lnTo>
                    <a:pt x="8162811" y="1178356"/>
                  </a:lnTo>
                  <a:lnTo>
                    <a:pt x="8162912" y="1177264"/>
                  </a:lnTo>
                  <a:lnTo>
                    <a:pt x="8162404" y="1176451"/>
                  </a:lnTo>
                  <a:lnTo>
                    <a:pt x="8157502" y="1171562"/>
                  </a:lnTo>
                  <a:lnTo>
                    <a:pt x="8153349" y="1167396"/>
                  </a:lnTo>
                  <a:lnTo>
                    <a:pt x="8149183" y="1163243"/>
                  </a:lnTo>
                  <a:lnTo>
                    <a:pt x="8149018" y="1163078"/>
                  </a:lnTo>
                  <a:lnTo>
                    <a:pt x="8148790" y="1162964"/>
                  </a:lnTo>
                  <a:lnTo>
                    <a:pt x="8148599" y="1162824"/>
                  </a:lnTo>
                  <a:lnTo>
                    <a:pt x="8148548" y="1162545"/>
                  </a:lnTo>
                  <a:lnTo>
                    <a:pt x="8148764" y="1162418"/>
                  </a:lnTo>
                  <a:lnTo>
                    <a:pt x="8148993" y="1162329"/>
                  </a:lnTo>
                  <a:lnTo>
                    <a:pt x="8149171" y="1162164"/>
                  </a:lnTo>
                  <a:lnTo>
                    <a:pt x="8153336" y="1158011"/>
                  </a:lnTo>
                  <a:lnTo>
                    <a:pt x="8157489" y="1153845"/>
                  </a:lnTo>
                  <a:lnTo>
                    <a:pt x="8161858" y="1149477"/>
                  </a:lnTo>
                  <a:lnTo>
                    <a:pt x="8162074" y="1149248"/>
                  </a:lnTo>
                  <a:lnTo>
                    <a:pt x="8162252" y="1149007"/>
                  </a:lnTo>
                  <a:lnTo>
                    <a:pt x="8162988" y="1148041"/>
                  </a:lnTo>
                  <a:lnTo>
                    <a:pt x="8163103" y="1147000"/>
                  </a:lnTo>
                  <a:close/>
                </a:path>
                <a:path w="8163559" h="1562735">
                  <a:moveTo>
                    <a:pt x="8163103" y="765581"/>
                  </a:moveTo>
                  <a:lnTo>
                    <a:pt x="8162506" y="764501"/>
                  </a:lnTo>
                  <a:lnTo>
                    <a:pt x="8161909" y="763422"/>
                  </a:lnTo>
                  <a:lnTo>
                    <a:pt x="8160994" y="762965"/>
                  </a:lnTo>
                  <a:lnTo>
                    <a:pt x="8158924" y="763079"/>
                  </a:lnTo>
                  <a:lnTo>
                    <a:pt x="8158327" y="763524"/>
                  </a:lnTo>
                  <a:lnTo>
                    <a:pt x="8157756" y="764082"/>
                  </a:lnTo>
                  <a:lnTo>
                    <a:pt x="8153552" y="768299"/>
                  </a:lnTo>
                  <a:lnTo>
                    <a:pt x="8149336" y="772502"/>
                  </a:lnTo>
                  <a:lnTo>
                    <a:pt x="8145132" y="776706"/>
                  </a:lnTo>
                  <a:lnTo>
                    <a:pt x="8144967" y="776871"/>
                  </a:lnTo>
                  <a:lnTo>
                    <a:pt x="8144789" y="777024"/>
                  </a:lnTo>
                  <a:lnTo>
                    <a:pt x="8144510" y="777290"/>
                  </a:lnTo>
                  <a:lnTo>
                    <a:pt x="8144332" y="777049"/>
                  </a:lnTo>
                  <a:lnTo>
                    <a:pt x="8144205" y="776808"/>
                  </a:lnTo>
                  <a:lnTo>
                    <a:pt x="8139887" y="772502"/>
                  </a:lnTo>
                  <a:lnTo>
                    <a:pt x="8135747" y="768375"/>
                  </a:lnTo>
                  <a:lnTo>
                    <a:pt x="8131619" y="764247"/>
                  </a:lnTo>
                  <a:lnTo>
                    <a:pt x="8131403" y="764044"/>
                  </a:lnTo>
                  <a:lnTo>
                    <a:pt x="8131188" y="763816"/>
                  </a:lnTo>
                  <a:lnTo>
                    <a:pt x="8130959" y="763625"/>
                  </a:lnTo>
                  <a:lnTo>
                    <a:pt x="8130108" y="762939"/>
                  </a:lnTo>
                  <a:lnTo>
                    <a:pt x="8129117" y="762838"/>
                  </a:lnTo>
                  <a:lnTo>
                    <a:pt x="8127162" y="763600"/>
                  </a:lnTo>
                  <a:lnTo>
                    <a:pt x="8126527" y="764349"/>
                  </a:lnTo>
                  <a:lnTo>
                    <a:pt x="8126400" y="765441"/>
                  </a:lnTo>
                  <a:lnTo>
                    <a:pt x="8126260" y="766495"/>
                  </a:lnTo>
                  <a:lnTo>
                    <a:pt x="8126628" y="767321"/>
                  </a:lnTo>
                  <a:lnTo>
                    <a:pt x="8127365" y="768057"/>
                  </a:lnTo>
                  <a:lnTo>
                    <a:pt x="8131581" y="772261"/>
                  </a:lnTo>
                  <a:lnTo>
                    <a:pt x="8135772" y="776478"/>
                  </a:lnTo>
                  <a:lnTo>
                    <a:pt x="8140166" y="780872"/>
                  </a:lnTo>
                  <a:lnTo>
                    <a:pt x="8140408" y="780999"/>
                  </a:lnTo>
                  <a:lnTo>
                    <a:pt x="8140687" y="781189"/>
                  </a:lnTo>
                  <a:lnTo>
                    <a:pt x="8138782" y="783094"/>
                  </a:lnTo>
                  <a:lnTo>
                    <a:pt x="8137042" y="784809"/>
                  </a:lnTo>
                  <a:lnTo>
                    <a:pt x="8135302" y="786536"/>
                  </a:lnTo>
                  <a:lnTo>
                    <a:pt x="8132597" y="789241"/>
                  </a:lnTo>
                  <a:lnTo>
                    <a:pt x="8129879" y="791946"/>
                  </a:lnTo>
                  <a:lnTo>
                    <a:pt x="8127187" y="794664"/>
                  </a:lnTo>
                  <a:lnTo>
                    <a:pt x="8125968" y="795896"/>
                  </a:lnTo>
                  <a:lnTo>
                    <a:pt x="8126082" y="797826"/>
                  </a:lnTo>
                  <a:lnTo>
                    <a:pt x="8128609" y="799871"/>
                  </a:lnTo>
                  <a:lnTo>
                    <a:pt x="8130146" y="799744"/>
                  </a:lnTo>
                  <a:lnTo>
                    <a:pt x="8131327" y="798563"/>
                  </a:lnTo>
                  <a:lnTo>
                    <a:pt x="8135582" y="794321"/>
                  </a:lnTo>
                  <a:lnTo>
                    <a:pt x="8139836" y="790067"/>
                  </a:lnTo>
                  <a:lnTo>
                    <a:pt x="8144091" y="785825"/>
                  </a:lnTo>
                  <a:lnTo>
                    <a:pt x="8144256" y="785660"/>
                  </a:lnTo>
                  <a:lnTo>
                    <a:pt x="8144434" y="785495"/>
                  </a:lnTo>
                  <a:lnTo>
                    <a:pt x="8144675" y="785266"/>
                  </a:lnTo>
                  <a:lnTo>
                    <a:pt x="8144865" y="785495"/>
                  </a:lnTo>
                  <a:lnTo>
                    <a:pt x="8145005" y="785685"/>
                  </a:lnTo>
                  <a:lnTo>
                    <a:pt x="8145170" y="785850"/>
                  </a:lnTo>
                  <a:lnTo>
                    <a:pt x="8149298" y="790003"/>
                  </a:lnTo>
                  <a:lnTo>
                    <a:pt x="8153438" y="794156"/>
                  </a:lnTo>
                  <a:lnTo>
                    <a:pt x="8157591" y="798309"/>
                  </a:lnTo>
                  <a:lnTo>
                    <a:pt x="8157845" y="798576"/>
                  </a:lnTo>
                  <a:lnTo>
                    <a:pt x="8158112" y="798830"/>
                  </a:lnTo>
                  <a:lnTo>
                    <a:pt x="8158416" y="799033"/>
                  </a:lnTo>
                  <a:lnTo>
                    <a:pt x="8159293" y="799617"/>
                  </a:lnTo>
                  <a:lnTo>
                    <a:pt x="8160220" y="799731"/>
                  </a:lnTo>
                  <a:lnTo>
                    <a:pt x="8161185" y="799261"/>
                  </a:lnTo>
                  <a:lnTo>
                    <a:pt x="8162150" y="798791"/>
                  </a:lnTo>
                  <a:lnTo>
                    <a:pt x="8162709" y="798029"/>
                  </a:lnTo>
                  <a:lnTo>
                    <a:pt x="8162811" y="796937"/>
                  </a:lnTo>
                  <a:lnTo>
                    <a:pt x="8162912" y="795845"/>
                  </a:lnTo>
                  <a:lnTo>
                    <a:pt x="8162404" y="795032"/>
                  </a:lnTo>
                  <a:lnTo>
                    <a:pt x="8157502" y="790143"/>
                  </a:lnTo>
                  <a:lnTo>
                    <a:pt x="8153349" y="785977"/>
                  </a:lnTo>
                  <a:lnTo>
                    <a:pt x="8149018" y="781659"/>
                  </a:lnTo>
                  <a:lnTo>
                    <a:pt x="8148790" y="781545"/>
                  </a:lnTo>
                  <a:lnTo>
                    <a:pt x="8148599" y="781405"/>
                  </a:lnTo>
                  <a:lnTo>
                    <a:pt x="8148548" y="781126"/>
                  </a:lnTo>
                  <a:lnTo>
                    <a:pt x="8148764" y="780999"/>
                  </a:lnTo>
                  <a:lnTo>
                    <a:pt x="8148993" y="780910"/>
                  </a:lnTo>
                  <a:lnTo>
                    <a:pt x="8149171" y="780745"/>
                  </a:lnTo>
                  <a:lnTo>
                    <a:pt x="8153336" y="776592"/>
                  </a:lnTo>
                  <a:lnTo>
                    <a:pt x="8157489" y="772426"/>
                  </a:lnTo>
                  <a:lnTo>
                    <a:pt x="8161858" y="768045"/>
                  </a:lnTo>
                  <a:lnTo>
                    <a:pt x="8162074" y="767829"/>
                  </a:lnTo>
                  <a:lnTo>
                    <a:pt x="8162252" y="767588"/>
                  </a:lnTo>
                  <a:lnTo>
                    <a:pt x="8162988" y="766622"/>
                  </a:lnTo>
                  <a:lnTo>
                    <a:pt x="8163103" y="765581"/>
                  </a:lnTo>
                  <a:close/>
                </a:path>
                <a:path w="8163559" h="1562735">
                  <a:moveTo>
                    <a:pt x="8163103" y="384162"/>
                  </a:moveTo>
                  <a:lnTo>
                    <a:pt x="8162506" y="383082"/>
                  </a:lnTo>
                  <a:lnTo>
                    <a:pt x="8161909" y="382003"/>
                  </a:lnTo>
                  <a:lnTo>
                    <a:pt x="8160994" y="381546"/>
                  </a:lnTo>
                  <a:lnTo>
                    <a:pt x="8158924" y="381660"/>
                  </a:lnTo>
                  <a:lnTo>
                    <a:pt x="8158327" y="382104"/>
                  </a:lnTo>
                  <a:lnTo>
                    <a:pt x="8157756" y="382663"/>
                  </a:lnTo>
                  <a:lnTo>
                    <a:pt x="8153552" y="386880"/>
                  </a:lnTo>
                  <a:lnTo>
                    <a:pt x="8149336" y="391083"/>
                  </a:lnTo>
                  <a:lnTo>
                    <a:pt x="8145132" y="395287"/>
                  </a:lnTo>
                  <a:lnTo>
                    <a:pt x="8144967" y="395439"/>
                  </a:lnTo>
                  <a:lnTo>
                    <a:pt x="8144789" y="395592"/>
                  </a:lnTo>
                  <a:lnTo>
                    <a:pt x="8144510" y="395871"/>
                  </a:lnTo>
                  <a:lnTo>
                    <a:pt x="8144332" y="395630"/>
                  </a:lnTo>
                  <a:lnTo>
                    <a:pt x="8144205" y="395389"/>
                  </a:lnTo>
                  <a:lnTo>
                    <a:pt x="8139887" y="391083"/>
                  </a:lnTo>
                  <a:lnTo>
                    <a:pt x="8135747" y="386956"/>
                  </a:lnTo>
                  <a:lnTo>
                    <a:pt x="8131403" y="382612"/>
                  </a:lnTo>
                  <a:lnTo>
                    <a:pt x="8131188" y="382397"/>
                  </a:lnTo>
                  <a:lnTo>
                    <a:pt x="8130959" y="382206"/>
                  </a:lnTo>
                  <a:lnTo>
                    <a:pt x="8130108" y="381520"/>
                  </a:lnTo>
                  <a:lnTo>
                    <a:pt x="8129117" y="381419"/>
                  </a:lnTo>
                  <a:lnTo>
                    <a:pt x="8127162" y="382181"/>
                  </a:lnTo>
                  <a:lnTo>
                    <a:pt x="8126527" y="382930"/>
                  </a:lnTo>
                  <a:lnTo>
                    <a:pt x="8126400" y="384022"/>
                  </a:lnTo>
                  <a:lnTo>
                    <a:pt x="8126260" y="385064"/>
                  </a:lnTo>
                  <a:lnTo>
                    <a:pt x="8126628" y="385902"/>
                  </a:lnTo>
                  <a:lnTo>
                    <a:pt x="8131581" y="390842"/>
                  </a:lnTo>
                  <a:lnTo>
                    <a:pt x="8135772" y="395058"/>
                  </a:lnTo>
                  <a:lnTo>
                    <a:pt x="8140166" y="399453"/>
                  </a:lnTo>
                  <a:lnTo>
                    <a:pt x="8140408" y="399580"/>
                  </a:lnTo>
                  <a:lnTo>
                    <a:pt x="8140687" y="399770"/>
                  </a:lnTo>
                  <a:lnTo>
                    <a:pt x="8138782" y="401662"/>
                  </a:lnTo>
                  <a:lnTo>
                    <a:pt x="8137042" y="403390"/>
                  </a:lnTo>
                  <a:lnTo>
                    <a:pt x="8135302" y="405117"/>
                  </a:lnTo>
                  <a:lnTo>
                    <a:pt x="8132597" y="407822"/>
                  </a:lnTo>
                  <a:lnTo>
                    <a:pt x="8129879" y="410527"/>
                  </a:lnTo>
                  <a:lnTo>
                    <a:pt x="8125968" y="414477"/>
                  </a:lnTo>
                  <a:lnTo>
                    <a:pt x="8126082" y="416407"/>
                  </a:lnTo>
                  <a:lnTo>
                    <a:pt x="8127416" y="417474"/>
                  </a:lnTo>
                  <a:lnTo>
                    <a:pt x="8128609" y="418452"/>
                  </a:lnTo>
                  <a:lnTo>
                    <a:pt x="8130146" y="418325"/>
                  </a:lnTo>
                  <a:lnTo>
                    <a:pt x="8131327" y="417144"/>
                  </a:lnTo>
                  <a:lnTo>
                    <a:pt x="8135582" y="412902"/>
                  </a:lnTo>
                  <a:lnTo>
                    <a:pt x="8139836" y="408647"/>
                  </a:lnTo>
                  <a:lnTo>
                    <a:pt x="8144091" y="404406"/>
                  </a:lnTo>
                  <a:lnTo>
                    <a:pt x="8144256" y="404241"/>
                  </a:lnTo>
                  <a:lnTo>
                    <a:pt x="8144434" y="404075"/>
                  </a:lnTo>
                  <a:lnTo>
                    <a:pt x="8144675" y="403847"/>
                  </a:lnTo>
                  <a:lnTo>
                    <a:pt x="8144865" y="404063"/>
                  </a:lnTo>
                  <a:lnTo>
                    <a:pt x="8145005" y="404266"/>
                  </a:lnTo>
                  <a:lnTo>
                    <a:pt x="8145170" y="404431"/>
                  </a:lnTo>
                  <a:lnTo>
                    <a:pt x="8149298" y="408584"/>
                  </a:lnTo>
                  <a:lnTo>
                    <a:pt x="8153438" y="412737"/>
                  </a:lnTo>
                  <a:lnTo>
                    <a:pt x="8157591" y="416890"/>
                  </a:lnTo>
                  <a:lnTo>
                    <a:pt x="8157845" y="417144"/>
                  </a:lnTo>
                  <a:lnTo>
                    <a:pt x="8158112" y="417398"/>
                  </a:lnTo>
                  <a:lnTo>
                    <a:pt x="8158416" y="417614"/>
                  </a:lnTo>
                  <a:lnTo>
                    <a:pt x="8159293" y="418198"/>
                  </a:lnTo>
                  <a:lnTo>
                    <a:pt x="8160220" y="418312"/>
                  </a:lnTo>
                  <a:lnTo>
                    <a:pt x="8161185" y="417842"/>
                  </a:lnTo>
                  <a:lnTo>
                    <a:pt x="8162150" y="417372"/>
                  </a:lnTo>
                  <a:lnTo>
                    <a:pt x="8162709" y="416610"/>
                  </a:lnTo>
                  <a:lnTo>
                    <a:pt x="8162811" y="415518"/>
                  </a:lnTo>
                  <a:lnTo>
                    <a:pt x="8162912" y="414426"/>
                  </a:lnTo>
                  <a:lnTo>
                    <a:pt x="8162404" y="413613"/>
                  </a:lnTo>
                  <a:lnTo>
                    <a:pt x="8157502" y="408724"/>
                  </a:lnTo>
                  <a:lnTo>
                    <a:pt x="8153349" y="404558"/>
                  </a:lnTo>
                  <a:lnTo>
                    <a:pt x="8149018" y="400240"/>
                  </a:lnTo>
                  <a:lnTo>
                    <a:pt x="8148790" y="400126"/>
                  </a:lnTo>
                  <a:lnTo>
                    <a:pt x="8148599" y="399986"/>
                  </a:lnTo>
                  <a:lnTo>
                    <a:pt x="8148548" y="399707"/>
                  </a:lnTo>
                  <a:lnTo>
                    <a:pt x="8148764" y="399580"/>
                  </a:lnTo>
                  <a:lnTo>
                    <a:pt x="8148993" y="399491"/>
                  </a:lnTo>
                  <a:lnTo>
                    <a:pt x="8149171" y="399326"/>
                  </a:lnTo>
                  <a:lnTo>
                    <a:pt x="8153336" y="395173"/>
                  </a:lnTo>
                  <a:lnTo>
                    <a:pt x="8157489" y="391007"/>
                  </a:lnTo>
                  <a:lnTo>
                    <a:pt x="8161858" y="386626"/>
                  </a:lnTo>
                  <a:lnTo>
                    <a:pt x="8162074" y="386410"/>
                  </a:lnTo>
                  <a:lnTo>
                    <a:pt x="8162252" y="386168"/>
                  </a:lnTo>
                  <a:lnTo>
                    <a:pt x="8162988" y="385191"/>
                  </a:lnTo>
                  <a:lnTo>
                    <a:pt x="8163103" y="384162"/>
                  </a:lnTo>
                  <a:close/>
                </a:path>
                <a:path w="8163559" h="1562735">
                  <a:moveTo>
                    <a:pt x="8163103" y="2743"/>
                  </a:moveTo>
                  <a:lnTo>
                    <a:pt x="8162506" y="1651"/>
                  </a:lnTo>
                  <a:lnTo>
                    <a:pt x="8161909" y="584"/>
                  </a:lnTo>
                  <a:lnTo>
                    <a:pt x="8160994" y="127"/>
                  </a:lnTo>
                  <a:lnTo>
                    <a:pt x="8158924" y="241"/>
                  </a:lnTo>
                  <a:lnTo>
                    <a:pt x="8158327" y="673"/>
                  </a:lnTo>
                  <a:lnTo>
                    <a:pt x="8157756" y="1244"/>
                  </a:lnTo>
                  <a:lnTo>
                    <a:pt x="8153552" y="5461"/>
                  </a:lnTo>
                  <a:lnTo>
                    <a:pt x="8149336" y="9652"/>
                  </a:lnTo>
                  <a:lnTo>
                    <a:pt x="8145132" y="13855"/>
                  </a:lnTo>
                  <a:lnTo>
                    <a:pt x="8144967" y="14020"/>
                  </a:lnTo>
                  <a:lnTo>
                    <a:pt x="8144789" y="14173"/>
                  </a:lnTo>
                  <a:lnTo>
                    <a:pt x="8144510" y="14452"/>
                  </a:lnTo>
                  <a:lnTo>
                    <a:pt x="8144332" y="14198"/>
                  </a:lnTo>
                  <a:lnTo>
                    <a:pt x="8144205" y="13970"/>
                  </a:lnTo>
                  <a:lnTo>
                    <a:pt x="8139887" y="9664"/>
                  </a:lnTo>
                  <a:lnTo>
                    <a:pt x="8131619" y="1409"/>
                  </a:lnTo>
                  <a:lnTo>
                    <a:pt x="8131403" y="1193"/>
                  </a:lnTo>
                  <a:lnTo>
                    <a:pt x="8131188" y="977"/>
                  </a:lnTo>
                  <a:lnTo>
                    <a:pt x="8130959" y="787"/>
                  </a:lnTo>
                  <a:lnTo>
                    <a:pt x="8130108" y="101"/>
                  </a:lnTo>
                  <a:lnTo>
                    <a:pt x="8129117" y="0"/>
                  </a:lnTo>
                  <a:lnTo>
                    <a:pt x="8127162" y="762"/>
                  </a:lnTo>
                  <a:lnTo>
                    <a:pt x="8126527" y="1498"/>
                  </a:lnTo>
                  <a:lnTo>
                    <a:pt x="8126400" y="2603"/>
                  </a:lnTo>
                  <a:lnTo>
                    <a:pt x="8126260" y="3644"/>
                  </a:lnTo>
                  <a:lnTo>
                    <a:pt x="8126628" y="4483"/>
                  </a:lnTo>
                  <a:lnTo>
                    <a:pt x="8127365" y="5219"/>
                  </a:lnTo>
                  <a:lnTo>
                    <a:pt x="8131581" y="9423"/>
                  </a:lnTo>
                  <a:lnTo>
                    <a:pt x="8135772" y="13639"/>
                  </a:lnTo>
                  <a:lnTo>
                    <a:pt x="8140166" y="18034"/>
                  </a:lnTo>
                  <a:lnTo>
                    <a:pt x="8140408" y="18148"/>
                  </a:lnTo>
                  <a:lnTo>
                    <a:pt x="8140687" y="18351"/>
                  </a:lnTo>
                  <a:lnTo>
                    <a:pt x="8138782" y="20243"/>
                  </a:lnTo>
                  <a:lnTo>
                    <a:pt x="8137042" y="21971"/>
                  </a:lnTo>
                  <a:lnTo>
                    <a:pt x="8135302" y="23698"/>
                  </a:lnTo>
                  <a:lnTo>
                    <a:pt x="8132597" y="26403"/>
                  </a:lnTo>
                  <a:lnTo>
                    <a:pt x="8129879" y="29108"/>
                  </a:lnTo>
                  <a:lnTo>
                    <a:pt x="8127187" y="31826"/>
                  </a:lnTo>
                  <a:lnTo>
                    <a:pt x="8125968" y="33058"/>
                  </a:lnTo>
                  <a:lnTo>
                    <a:pt x="8126082" y="34988"/>
                  </a:lnTo>
                  <a:lnTo>
                    <a:pt x="8127416" y="36055"/>
                  </a:lnTo>
                  <a:lnTo>
                    <a:pt x="8128609" y="37033"/>
                  </a:lnTo>
                  <a:lnTo>
                    <a:pt x="8130146" y="36906"/>
                  </a:lnTo>
                  <a:lnTo>
                    <a:pt x="8135582" y="31483"/>
                  </a:lnTo>
                  <a:lnTo>
                    <a:pt x="8139836" y="27228"/>
                  </a:lnTo>
                  <a:lnTo>
                    <a:pt x="8144091" y="22974"/>
                  </a:lnTo>
                  <a:lnTo>
                    <a:pt x="8144256" y="22809"/>
                  </a:lnTo>
                  <a:lnTo>
                    <a:pt x="8144434" y="22656"/>
                  </a:lnTo>
                  <a:lnTo>
                    <a:pt x="8144675" y="22428"/>
                  </a:lnTo>
                  <a:lnTo>
                    <a:pt x="8144865" y="22644"/>
                  </a:lnTo>
                  <a:lnTo>
                    <a:pt x="8145005" y="22847"/>
                  </a:lnTo>
                  <a:lnTo>
                    <a:pt x="8149298" y="27165"/>
                  </a:lnTo>
                  <a:lnTo>
                    <a:pt x="8153438" y="31318"/>
                  </a:lnTo>
                  <a:lnTo>
                    <a:pt x="8157591" y="35471"/>
                  </a:lnTo>
                  <a:lnTo>
                    <a:pt x="8157845" y="35725"/>
                  </a:lnTo>
                  <a:lnTo>
                    <a:pt x="8158112" y="35979"/>
                  </a:lnTo>
                  <a:lnTo>
                    <a:pt x="8158416" y="36195"/>
                  </a:lnTo>
                  <a:lnTo>
                    <a:pt x="8159293" y="36779"/>
                  </a:lnTo>
                  <a:lnTo>
                    <a:pt x="8160220" y="36893"/>
                  </a:lnTo>
                  <a:lnTo>
                    <a:pt x="8162150" y="35953"/>
                  </a:lnTo>
                  <a:lnTo>
                    <a:pt x="8162709" y="35191"/>
                  </a:lnTo>
                  <a:lnTo>
                    <a:pt x="8162811" y="34099"/>
                  </a:lnTo>
                  <a:lnTo>
                    <a:pt x="8162912" y="33007"/>
                  </a:lnTo>
                  <a:lnTo>
                    <a:pt x="8162404" y="32194"/>
                  </a:lnTo>
                  <a:lnTo>
                    <a:pt x="8157502" y="27305"/>
                  </a:lnTo>
                  <a:lnTo>
                    <a:pt x="8153349" y="23139"/>
                  </a:lnTo>
                  <a:lnTo>
                    <a:pt x="8149183" y="18986"/>
                  </a:lnTo>
                  <a:lnTo>
                    <a:pt x="8149018" y="18821"/>
                  </a:lnTo>
                  <a:lnTo>
                    <a:pt x="8148790" y="18707"/>
                  </a:lnTo>
                  <a:lnTo>
                    <a:pt x="8148599" y="18567"/>
                  </a:lnTo>
                  <a:lnTo>
                    <a:pt x="8148548" y="18288"/>
                  </a:lnTo>
                  <a:lnTo>
                    <a:pt x="8148764" y="18161"/>
                  </a:lnTo>
                  <a:lnTo>
                    <a:pt x="8148993" y="18072"/>
                  </a:lnTo>
                  <a:lnTo>
                    <a:pt x="8149171" y="17907"/>
                  </a:lnTo>
                  <a:lnTo>
                    <a:pt x="8153336" y="13754"/>
                  </a:lnTo>
                  <a:lnTo>
                    <a:pt x="8157489" y="9588"/>
                  </a:lnTo>
                  <a:lnTo>
                    <a:pt x="8161655" y="5422"/>
                  </a:lnTo>
                  <a:lnTo>
                    <a:pt x="8161858" y="5207"/>
                  </a:lnTo>
                  <a:lnTo>
                    <a:pt x="8162074" y="4991"/>
                  </a:lnTo>
                  <a:lnTo>
                    <a:pt x="8162252" y="4749"/>
                  </a:lnTo>
                  <a:lnTo>
                    <a:pt x="8162988" y="3771"/>
                  </a:lnTo>
                  <a:lnTo>
                    <a:pt x="8163103" y="2743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1439" y="4933606"/>
              <a:ext cx="8163559" cy="1562735"/>
            </a:xfrm>
            <a:custGeom>
              <a:avLst/>
              <a:gdLst/>
              <a:ahLst/>
              <a:cxnLst/>
              <a:rect l="l" t="t" r="r" b="b"/>
              <a:pathLst>
                <a:path w="8163559" h="1562735">
                  <a:moveTo>
                    <a:pt x="37134" y="1528432"/>
                  </a:moveTo>
                  <a:lnTo>
                    <a:pt x="35941" y="1526273"/>
                  </a:lnTo>
                  <a:lnTo>
                    <a:pt x="35013" y="1525816"/>
                  </a:lnTo>
                  <a:lnTo>
                    <a:pt x="32943" y="1525930"/>
                  </a:lnTo>
                  <a:lnTo>
                    <a:pt x="32346" y="1526362"/>
                  </a:lnTo>
                  <a:lnTo>
                    <a:pt x="31775" y="1526933"/>
                  </a:lnTo>
                  <a:lnTo>
                    <a:pt x="27571" y="1531150"/>
                  </a:lnTo>
                  <a:lnTo>
                    <a:pt x="23368" y="1535341"/>
                  </a:lnTo>
                  <a:lnTo>
                    <a:pt x="19151" y="1539557"/>
                  </a:lnTo>
                  <a:lnTo>
                    <a:pt x="18986" y="1539709"/>
                  </a:lnTo>
                  <a:lnTo>
                    <a:pt x="18821" y="1539862"/>
                  </a:lnTo>
                  <a:lnTo>
                    <a:pt x="18542" y="1540141"/>
                  </a:lnTo>
                  <a:lnTo>
                    <a:pt x="18351" y="1539900"/>
                  </a:lnTo>
                  <a:lnTo>
                    <a:pt x="18224" y="1539659"/>
                  </a:lnTo>
                  <a:lnTo>
                    <a:pt x="13906" y="1535353"/>
                  </a:lnTo>
                  <a:lnTo>
                    <a:pt x="5638" y="1527098"/>
                  </a:lnTo>
                  <a:lnTo>
                    <a:pt x="5422" y="1526882"/>
                  </a:lnTo>
                  <a:lnTo>
                    <a:pt x="5219" y="1526667"/>
                  </a:lnTo>
                  <a:lnTo>
                    <a:pt x="4978" y="1526476"/>
                  </a:lnTo>
                  <a:lnTo>
                    <a:pt x="4127" y="1525790"/>
                  </a:lnTo>
                  <a:lnTo>
                    <a:pt x="3149" y="1525689"/>
                  </a:lnTo>
                  <a:lnTo>
                    <a:pt x="1193" y="1526451"/>
                  </a:lnTo>
                  <a:lnTo>
                    <a:pt x="558" y="1527200"/>
                  </a:lnTo>
                  <a:lnTo>
                    <a:pt x="419" y="1528292"/>
                  </a:lnTo>
                  <a:lnTo>
                    <a:pt x="292" y="1529334"/>
                  </a:lnTo>
                  <a:lnTo>
                    <a:pt x="647" y="1530172"/>
                  </a:lnTo>
                  <a:lnTo>
                    <a:pt x="1397" y="1530908"/>
                  </a:lnTo>
                  <a:lnTo>
                    <a:pt x="5600" y="1535112"/>
                  </a:lnTo>
                  <a:lnTo>
                    <a:pt x="9804" y="1539328"/>
                  </a:lnTo>
                  <a:lnTo>
                    <a:pt x="14185" y="1543723"/>
                  </a:lnTo>
                  <a:lnTo>
                    <a:pt x="14427" y="1543837"/>
                  </a:lnTo>
                  <a:lnTo>
                    <a:pt x="14706" y="1544040"/>
                  </a:lnTo>
                  <a:lnTo>
                    <a:pt x="12801" y="1545932"/>
                  </a:lnTo>
                  <a:lnTo>
                    <a:pt x="11061" y="1547660"/>
                  </a:lnTo>
                  <a:lnTo>
                    <a:pt x="9334" y="1549387"/>
                  </a:lnTo>
                  <a:lnTo>
                    <a:pt x="6629" y="1552092"/>
                  </a:lnTo>
                  <a:lnTo>
                    <a:pt x="3911" y="1554797"/>
                  </a:lnTo>
                  <a:lnTo>
                    <a:pt x="0" y="1558747"/>
                  </a:lnTo>
                  <a:lnTo>
                    <a:pt x="114" y="1560677"/>
                  </a:lnTo>
                  <a:lnTo>
                    <a:pt x="1435" y="1561744"/>
                  </a:lnTo>
                  <a:lnTo>
                    <a:pt x="2628" y="1562722"/>
                  </a:lnTo>
                  <a:lnTo>
                    <a:pt x="4165" y="1562595"/>
                  </a:lnTo>
                  <a:lnTo>
                    <a:pt x="9613" y="1557172"/>
                  </a:lnTo>
                  <a:lnTo>
                    <a:pt x="13868" y="1552917"/>
                  </a:lnTo>
                  <a:lnTo>
                    <a:pt x="18122" y="1548663"/>
                  </a:lnTo>
                  <a:lnTo>
                    <a:pt x="18288" y="1548498"/>
                  </a:lnTo>
                  <a:lnTo>
                    <a:pt x="18465" y="1548345"/>
                  </a:lnTo>
                  <a:lnTo>
                    <a:pt x="18707" y="1548117"/>
                  </a:lnTo>
                  <a:lnTo>
                    <a:pt x="18884" y="1548333"/>
                  </a:lnTo>
                  <a:lnTo>
                    <a:pt x="19024" y="1548536"/>
                  </a:lnTo>
                  <a:lnTo>
                    <a:pt x="19189" y="1548701"/>
                  </a:lnTo>
                  <a:lnTo>
                    <a:pt x="23329" y="1552854"/>
                  </a:lnTo>
                  <a:lnTo>
                    <a:pt x="27470" y="1557007"/>
                  </a:lnTo>
                  <a:lnTo>
                    <a:pt x="31864" y="1561414"/>
                  </a:lnTo>
                  <a:lnTo>
                    <a:pt x="32143" y="1561668"/>
                  </a:lnTo>
                  <a:lnTo>
                    <a:pt x="32448" y="1561884"/>
                  </a:lnTo>
                  <a:lnTo>
                    <a:pt x="33312" y="1562468"/>
                  </a:lnTo>
                  <a:lnTo>
                    <a:pt x="34251" y="1562582"/>
                  </a:lnTo>
                  <a:lnTo>
                    <a:pt x="36169" y="1561642"/>
                  </a:lnTo>
                  <a:lnTo>
                    <a:pt x="36728" y="1560880"/>
                  </a:lnTo>
                  <a:lnTo>
                    <a:pt x="36830" y="1559788"/>
                  </a:lnTo>
                  <a:lnTo>
                    <a:pt x="36931" y="1558696"/>
                  </a:lnTo>
                  <a:lnTo>
                    <a:pt x="36436" y="1557883"/>
                  </a:lnTo>
                  <a:lnTo>
                    <a:pt x="31534" y="1552994"/>
                  </a:lnTo>
                  <a:lnTo>
                    <a:pt x="27368" y="1548828"/>
                  </a:lnTo>
                  <a:lnTo>
                    <a:pt x="23037" y="1544510"/>
                  </a:lnTo>
                  <a:lnTo>
                    <a:pt x="22821" y="1544396"/>
                  </a:lnTo>
                  <a:lnTo>
                    <a:pt x="22631" y="1544256"/>
                  </a:lnTo>
                  <a:lnTo>
                    <a:pt x="22593" y="1544066"/>
                  </a:lnTo>
                  <a:lnTo>
                    <a:pt x="22783" y="1543850"/>
                  </a:lnTo>
                  <a:lnTo>
                    <a:pt x="23025" y="1543761"/>
                  </a:lnTo>
                  <a:lnTo>
                    <a:pt x="23190" y="1543596"/>
                  </a:lnTo>
                  <a:lnTo>
                    <a:pt x="37020" y="1529461"/>
                  </a:lnTo>
                  <a:lnTo>
                    <a:pt x="37134" y="1528432"/>
                  </a:lnTo>
                  <a:close/>
                </a:path>
                <a:path w="8163559" h="1562735">
                  <a:moveTo>
                    <a:pt x="37134" y="1147013"/>
                  </a:moveTo>
                  <a:lnTo>
                    <a:pt x="35941" y="1144854"/>
                  </a:lnTo>
                  <a:lnTo>
                    <a:pt x="35013" y="1144397"/>
                  </a:lnTo>
                  <a:lnTo>
                    <a:pt x="32943" y="1144511"/>
                  </a:lnTo>
                  <a:lnTo>
                    <a:pt x="32346" y="1144943"/>
                  </a:lnTo>
                  <a:lnTo>
                    <a:pt x="31775" y="1145514"/>
                  </a:lnTo>
                  <a:lnTo>
                    <a:pt x="27571" y="1149731"/>
                  </a:lnTo>
                  <a:lnTo>
                    <a:pt x="23368" y="1153922"/>
                  </a:lnTo>
                  <a:lnTo>
                    <a:pt x="19151" y="1158138"/>
                  </a:lnTo>
                  <a:lnTo>
                    <a:pt x="18986" y="1158290"/>
                  </a:lnTo>
                  <a:lnTo>
                    <a:pt x="18821" y="1158443"/>
                  </a:lnTo>
                  <a:lnTo>
                    <a:pt x="18542" y="1158722"/>
                  </a:lnTo>
                  <a:lnTo>
                    <a:pt x="18351" y="1158481"/>
                  </a:lnTo>
                  <a:lnTo>
                    <a:pt x="18224" y="1158240"/>
                  </a:lnTo>
                  <a:lnTo>
                    <a:pt x="13906" y="1153934"/>
                  </a:lnTo>
                  <a:lnTo>
                    <a:pt x="5638" y="1145679"/>
                  </a:lnTo>
                  <a:lnTo>
                    <a:pt x="5422" y="1145463"/>
                  </a:lnTo>
                  <a:lnTo>
                    <a:pt x="5219" y="1145247"/>
                  </a:lnTo>
                  <a:lnTo>
                    <a:pt x="4978" y="1145057"/>
                  </a:lnTo>
                  <a:lnTo>
                    <a:pt x="4127" y="1144371"/>
                  </a:lnTo>
                  <a:lnTo>
                    <a:pt x="3149" y="1144270"/>
                  </a:lnTo>
                  <a:lnTo>
                    <a:pt x="2171" y="1144651"/>
                  </a:lnTo>
                  <a:lnTo>
                    <a:pt x="1193" y="1145032"/>
                  </a:lnTo>
                  <a:lnTo>
                    <a:pt x="558" y="1145781"/>
                  </a:lnTo>
                  <a:lnTo>
                    <a:pt x="419" y="1146873"/>
                  </a:lnTo>
                  <a:lnTo>
                    <a:pt x="292" y="1147914"/>
                  </a:lnTo>
                  <a:lnTo>
                    <a:pt x="647" y="1148753"/>
                  </a:lnTo>
                  <a:lnTo>
                    <a:pt x="5600" y="1153693"/>
                  </a:lnTo>
                  <a:lnTo>
                    <a:pt x="9804" y="1157909"/>
                  </a:lnTo>
                  <a:lnTo>
                    <a:pt x="14185" y="1162304"/>
                  </a:lnTo>
                  <a:lnTo>
                    <a:pt x="14427" y="1162418"/>
                  </a:lnTo>
                  <a:lnTo>
                    <a:pt x="14706" y="1162621"/>
                  </a:lnTo>
                  <a:lnTo>
                    <a:pt x="12801" y="1164513"/>
                  </a:lnTo>
                  <a:lnTo>
                    <a:pt x="11061" y="1166241"/>
                  </a:lnTo>
                  <a:lnTo>
                    <a:pt x="9334" y="1167968"/>
                  </a:lnTo>
                  <a:lnTo>
                    <a:pt x="6629" y="1170673"/>
                  </a:lnTo>
                  <a:lnTo>
                    <a:pt x="3911" y="1173378"/>
                  </a:lnTo>
                  <a:lnTo>
                    <a:pt x="1219" y="1176096"/>
                  </a:lnTo>
                  <a:lnTo>
                    <a:pt x="0" y="1177328"/>
                  </a:lnTo>
                  <a:lnTo>
                    <a:pt x="114" y="1179258"/>
                  </a:lnTo>
                  <a:lnTo>
                    <a:pt x="2628" y="1181303"/>
                  </a:lnTo>
                  <a:lnTo>
                    <a:pt x="4165" y="1181176"/>
                  </a:lnTo>
                  <a:lnTo>
                    <a:pt x="9613" y="1175753"/>
                  </a:lnTo>
                  <a:lnTo>
                    <a:pt x="13868" y="1171498"/>
                  </a:lnTo>
                  <a:lnTo>
                    <a:pt x="18122" y="1167244"/>
                  </a:lnTo>
                  <a:lnTo>
                    <a:pt x="18288" y="1167079"/>
                  </a:lnTo>
                  <a:lnTo>
                    <a:pt x="18465" y="1166926"/>
                  </a:lnTo>
                  <a:lnTo>
                    <a:pt x="18707" y="1166698"/>
                  </a:lnTo>
                  <a:lnTo>
                    <a:pt x="18884" y="1166914"/>
                  </a:lnTo>
                  <a:lnTo>
                    <a:pt x="19024" y="1167117"/>
                  </a:lnTo>
                  <a:lnTo>
                    <a:pt x="19189" y="1167282"/>
                  </a:lnTo>
                  <a:lnTo>
                    <a:pt x="23329" y="1171435"/>
                  </a:lnTo>
                  <a:lnTo>
                    <a:pt x="27470" y="1175588"/>
                  </a:lnTo>
                  <a:lnTo>
                    <a:pt x="31864" y="1179995"/>
                  </a:lnTo>
                  <a:lnTo>
                    <a:pt x="32143" y="1180249"/>
                  </a:lnTo>
                  <a:lnTo>
                    <a:pt x="32448" y="1180465"/>
                  </a:lnTo>
                  <a:lnTo>
                    <a:pt x="33312" y="1181049"/>
                  </a:lnTo>
                  <a:lnTo>
                    <a:pt x="34251" y="1181163"/>
                  </a:lnTo>
                  <a:lnTo>
                    <a:pt x="36169" y="1180223"/>
                  </a:lnTo>
                  <a:lnTo>
                    <a:pt x="36728" y="1179461"/>
                  </a:lnTo>
                  <a:lnTo>
                    <a:pt x="36830" y="1178369"/>
                  </a:lnTo>
                  <a:lnTo>
                    <a:pt x="36931" y="1177277"/>
                  </a:lnTo>
                  <a:lnTo>
                    <a:pt x="36436" y="1176464"/>
                  </a:lnTo>
                  <a:lnTo>
                    <a:pt x="31534" y="1171575"/>
                  </a:lnTo>
                  <a:lnTo>
                    <a:pt x="27368" y="1167409"/>
                  </a:lnTo>
                  <a:lnTo>
                    <a:pt x="23202" y="1163256"/>
                  </a:lnTo>
                  <a:lnTo>
                    <a:pt x="23037" y="1163091"/>
                  </a:lnTo>
                  <a:lnTo>
                    <a:pt x="22821" y="1162977"/>
                  </a:lnTo>
                  <a:lnTo>
                    <a:pt x="22631" y="1162837"/>
                  </a:lnTo>
                  <a:lnTo>
                    <a:pt x="22593" y="1162646"/>
                  </a:lnTo>
                  <a:lnTo>
                    <a:pt x="22783" y="1162431"/>
                  </a:lnTo>
                  <a:lnTo>
                    <a:pt x="23025" y="1162342"/>
                  </a:lnTo>
                  <a:lnTo>
                    <a:pt x="23190" y="1162177"/>
                  </a:lnTo>
                  <a:lnTo>
                    <a:pt x="27355" y="1158024"/>
                  </a:lnTo>
                  <a:lnTo>
                    <a:pt x="31521" y="1153858"/>
                  </a:lnTo>
                  <a:lnTo>
                    <a:pt x="35674" y="1149692"/>
                  </a:lnTo>
                  <a:lnTo>
                    <a:pt x="35890" y="1149477"/>
                  </a:lnTo>
                  <a:lnTo>
                    <a:pt x="36093" y="1149261"/>
                  </a:lnTo>
                  <a:lnTo>
                    <a:pt x="36283" y="1149019"/>
                  </a:lnTo>
                  <a:lnTo>
                    <a:pt x="37020" y="1148041"/>
                  </a:lnTo>
                  <a:lnTo>
                    <a:pt x="37134" y="1147013"/>
                  </a:lnTo>
                  <a:close/>
                </a:path>
                <a:path w="8163559" h="1562735">
                  <a:moveTo>
                    <a:pt x="37134" y="765581"/>
                  </a:moveTo>
                  <a:lnTo>
                    <a:pt x="35941" y="763435"/>
                  </a:lnTo>
                  <a:lnTo>
                    <a:pt x="35013" y="762977"/>
                  </a:lnTo>
                  <a:lnTo>
                    <a:pt x="32943" y="763092"/>
                  </a:lnTo>
                  <a:lnTo>
                    <a:pt x="32346" y="763524"/>
                  </a:lnTo>
                  <a:lnTo>
                    <a:pt x="31775" y="764095"/>
                  </a:lnTo>
                  <a:lnTo>
                    <a:pt x="27571" y="768299"/>
                  </a:lnTo>
                  <a:lnTo>
                    <a:pt x="23368" y="772502"/>
                  </a:lnTo>
                  <a:lnTo>
                    <a:pt x="19151" y="776706"/>
                  </a:lnTo>
                  <a:lnTo>
                    <a:pt x="18986" y="776871"/>
                  </a:lnTo>
                  <a:lnTo>
                    <a:pt x="18821" y="777024"/>
                  </a:lnTo>
                  <a:lnTo>
                    <a:pt x="18542" y="777290"/>
                  </a:lnTo>
                  <a:lnTo>
                    <a:pt x="18351" y="777049"/>
                  </a:lnTo>
                  <a:lnTo>
                    <a:pt x="18224" y="776820"/>
                  </a:lnTo>
                  <a:lnTo>
                    <a:pt x="18046" y="776643"/>
                  </a:lnTo>
                  <a:lnTo>
                    <a:pt x="13906" y="772515"/>
                  </a:lnTo>
                  <a:lnTo>
                    <a:pt x="5638" y="764260"/>
                  </a:lnTo>
                  <a:lnTo>
                    <a:pt x="5422" y="764044"/>
                  </a:lnTo>
                  <a:lnTo>
                    <a:pt x="5219" y="763828"/>
                  </a:lnTo>
                  <a:lnTo>
                    <a:pt x="4978" y="763638"/>
                  </a:lnTo>
                  <a:lnTo>
                    <a:pt x="4127" y="762939"/>
                  </a:lnTo>
                  <a:lnTo>
                    <a:pt x="3149" y="762850"/>
                  </a:lnTo>
                  <a:lnTo>
                    <a:pt x="2171" y="763231"/>
                  </a:lnTo>
                  <a:lnTo>
                    <a:pt x="1193" y="763612"/>
                  </a:lnTo>
                  <a:lnTo>
                    <a:pt x="558" y="764349"/>
                  </a:lnTo>
                  <a:lnTo>
                    <a:pt x="419" y="765454"/>
                  </a:lnTo>
                  <a:lnTo>
                    <a:pt x="292" y="766495"/>
                  </a:lnTo>
                  <a:lnTo>
                    <a:pt x="647" y="767334"/>
                  </a:lnTo>
                  <a:lnTo>
                    <a:pt x="5600" y="772274"/>
                  </a:lnTo>
                  <a:lnTo>
                    <a:pt x="9804" y="776490"/>
                  </a:lnTo>
                  <a:lnTo>
                    <a:pt x="14185" y="780884"/>
                  </a:lnTo>
                  <a:lnTo>
                    <a:pt x="14427" y="780999"/>
                  </a:lnTo>
                  <a:lnTo>
                    <a:pt x="14706" y="781202"/>
                  </a:lnTo>
                  <a:lnTo>
                    <a:pt x="12801" y="783094"/>
                  </a:lnTo>
                  <a:lnTo>
                    <a:pt x="11061" y="784809"/>
                  </a:lnTo>
                  <a:lnTo>
                    <a:pt x="9334" y="786549"/>
                  </a:lnTo>
                  <a:lnTo>
                    <a:pt x="6629" y="789254"/>
                  </a:lnTo>
                  <a:lnTo>
                    <a:pt x="3911" y="791946"/>
                  </a:lnTo>
                  <a:lnTo>
                    <a:pt x="0" y="795909"/>
                  </a:lnTo>
                  <a:lnTo>
                    <a:pt x="114" y="797839"/>
                  </a:lnTo>
                  <a:lnTo>
                    <a:pt x="2628" y="799884"/>
                  </a:lnTo>
                  <a:lnTo>
                    <a:pt x="4165" y="799757"/>
                  </a:lnTo>
                  <a:lnTo>
                    <a:pt x="9613" y="794334"/>
                  </a:lnTo>
                  <a:lnTo>
                    <a:pt x="13868" y="790079"/>
                  </a:lnTo>
                  <a:lnTo>
                    <a:pt x="18122" y="785825"/>
                  </a:lnTo>
                  <a:lnTo>
                    <a:pt x="18288" y="785660"/>
                  </a:lnTo>
                  <a:lnTo>
                    <a:pt x="18465" y="785507"/>
                  </a:lnTo>
                  <a:lnTo>
                    <a:pt x="18707" y="785279"/>
                  </a:lnTo>
                  <a:lnTo>
                    <a:pt x="18884" y="785495"/>
                  </a:lnTo>
                  <a:lnTo>
                    <a:pt x="19024" y="785698"/>
                  </a:lnTo>
                  <a:lnTo>
                    <a:pt x="19189" y="785863"/>
                  </a:lnTo>
                  <a:lnTo>
                    <a:pt x="23329" y="790016"/>
                  </a:lnTo>
                  <a:lnTo>
                    <a:pt x="27470" y="794169"/>
                  </a:lnTo>
                  <a:lnTo>
                    <a:pt x="31610" y="798322"/>
                  </a:lnTo>
                  <a:lnTo>
                    <a:pt x="31864" y="798576"/>
                  </a:lnTo>
                  <a:lnTo>
                    <a:pt x="32143" y="798830"/>
                  </a:lnTo>
                  <a:lnTo>
                    <a:pt x="32448" y="799033"/>
                  </a:lnTo>
                  <a:lnTo>
                    <a:pt x="33312" y="799630"/>
                  </a:lnTo>
                  <a:lnTo>
                    <a:pt x="34251" y="799731"/>
                  </a:lnTo>
                  <a:lnTo>
                    <a:pt x="36169" y="798804"/>
                  </a:lnTo>
                  <a:lnTo>
                    <a:pt x="36728" y="798042"/>
                  </a:lnTo>
                  <a:lnTo>
                    <a:pt x="36830" y="796950"/>
                  </a:lnTo>
                  <a:lnTo>
                    <a:pt x="36931" y="795858"/>
                  </a:lnTo>
                  <a:lnTo>
                    <a:pt x="36436" y="795045"/>
                  </a:lnTo>
                  <a:lnTo>
                    <a:pt x="31534" y="790155"/>
                  </a:lnTo>
                  <a:lnTo>
                    <a:pt x="27368" y="785990"/>
                  </a:lnTo>
                  <a:lnTo>
                    <a:pt x="23037" y="781659"/>
                  </a:lnTo>
                  <a:lnTo>
                    <a:pt x="22821" y="781558"/>
                  </a:lnTo>
                  <a:lnTo>
                    <a:pt x="22631" y="781418"/>
                  </a:lnTo>
                  <a:lnTo>
                    <a:pt x="22593" y="781227"/>
                  </a:lnTo>
                  <a:lnTo>
                    <a:pt x="22783" y="781011"/>
                  </a:lnTo>
                  <a:lnTo>
                    <a:pt x="23025" y="780923"/>
                  </a:lnTo>
                  <a:lnTo>
                    <a:pt x="23190" y="780757"/>
                  </a:lnTo>
                  <a:lnTo>
                    <a:pt x="27355" y="776592"/>
                  </a:lnTo>
                  <a:lnTo>
                    <a:pt x="31521" y="772439"/>
                  </a:lnTo>
                  <a:lnTo>
                    <a:pt x="35890" y="768057"/>
                  </a:lnTo>
                  <a:lnTo>
                    <a:pt x="36093" y="767842"/>
                  </a:lnTo>
                  <a:lnTo>
                    <a:pt x="36283" y="767600"/>
                  </a:lnTo>
                  <a:lnTo>
                    <a:pt x="37020" y="766622"/>
                  </a:lnTo>
                  <a:lnTo>
                    <a:pt x="37134" y="765581"/>
                  </a:lnTo>
                  <a:close/>
                </a:path>
                <a:path w="8163559" h="1562735">
                  <a:moveTo>
                    <a:pt x="37134" y="384162"/>
                  </a:moveTo>
                  <a:lnTo>
                    <a:pt x="35941" y="382016"/>
                  </a:lnTo>
                  <a:lnTo>
                    <a:pt x="35013" y="381558"/>
                  </a:lnTo>
                  <a:lnTo>
                    <a:pt x="33794" y="381622"/>
                  </a:lnTo>
                  <a:lnTo>
                    <a:pt x="32943" y="381673"/>
                  </a:lnTo>
                  <a:lnTo>
                    <a:pt x="32346" y="382104"/>
                  </a:lnTo>
                  <a:lnTo>
                    <a:pt x="31775" y="382676"/>
                  </a:lnTo>
                  <a:lnTo>
                    <a:pt x="27571" y="386880"/>
                  </a:lnTo>
                  <a:lnTo>
                    <a:pt x="23368" y="391083"/>
                  </a:lnTo>
                  <a:lnTo>
                    <a:pt x="19151" y="395287"/>
                  </a:lnTo>
                  <a:lnTo>
                    <a:pt x="18986" y="395452"/>
                  </a:lnTo>
                  <a:lnTo>
                    <a:pt x="18821" y="395605"/>
                  </a:lnTo>
                  <a:lnTo>
                    <a:pt x="18542" y="395871"/>
                  </a:lnTo>
                  <a:lnTo>
                    <a:pt x="18351" y="395630"/>
                  </a:lnTo>
                  <a:lnTo>
                    <a:pt x="18224" y="395401"/>
                  </a:lnTo>
                  <a:lnTo>
                    <a:pt x="13906" y="391083"/>
                  </a:lnTo>
                  <a:lnTo>
                    <a:pt x="5638" y="382841"/>
                  </a:lnTo>
                  <a:lnTo>
                    <a:pt x="5422" y="382625"/>
                  </a:lnTo>
                  <a:lnTo>
                    <a:pt x="5219" y="382397"/>
                  </a:lnTo>
                  <a:lnTo>
                    <a:pt x="4978" y="382206"/>
                  </a:lnTo>
                  <a:lnTo>
                    <a:pt x="4127" y="381520"/>
                  </a:lnTo>
                  <a:lnTo>
                    <a:pt x="292" y="385076"/>
                  </a:lnTo>
                  <a:lnTo>
                    <a:pt x="647" y="385914"/>
                  </a:lnTo>
                  <a:lnTo>
                    <a:pt x="5600" y="390855"/>
                  </a:lnTo>
                  <a:lnTo>
                    <a:pt x="9804" y="395071"/>
                  </a:lnTo>
                  <a:lnTo>
                    <a:pt x="14185" y="399453"/>
                  </a:lnTo>
                  <a:lnTo>
                    <a:pt x="14427" y="399580"/>
                  </a:lnTo>
                  <a:lnTo>
                    <a:pt x="14706" y="399783"/>
                  </a:lnTo>
                  <a:lnTo>
                    <a:pt x="12801" y="401675"/>
                  </a:lnTo>
                  <a:lnTo>
                    <a:pt x="11061" y="403390"/>
                  </a:lnTo>
                  <a:lnTo>
                    <a:pt x="9334" y="405117"/>
                  </a:lnTo>
                  <a:lnTo>
                    <a:pt x="6629" y="407822"/>
                  </a:lnTo>
                  <a:lnTo>
                    <a:pt x="3911" y="410527"/>
                  </a:lnTo>
                  <a:lnTo>
                    <a:pt x="0" y="414489"/>
                  </a:lnTo>
                  <a:lnTo>
                    <a:pt x="114" y="416420"/>
                  </a:lnTo>
                  <a:lnTo>
                    <a:pt x="1435" y="417487"/>
                  </a:lnTo>
                  <a:lnTo>
                    <a:pt x="2628" y="418452"/>
                  </a:lnTo>
                  <a:lnTo>
                    <a:pt x="4165" y="418338"/>
                  </a:lnTo>
                  <a:lnTo>
                    <a:pt x="9613" y="412902"/>
                  </a:lnTo>
                  <a:lnTo>
                    <a:pt x="13868" y="408660"/>
                  </a:lnTo>
                  <a:lnTo>
                    <a:pt x="18122" y="404406"/>
                  </a:lnTo>
                  <a:lnTo>
                    <a:pt x="18288" y="404241"/>
                  </a:lnTo>
                  <a:lnTo>
                    <a:pt x="18465" y="404088"/>
                  </a:lnTo>
                  <a:lnTo>
                    <a:pt x="18707" y="403860"/>
                  </a:lnTo>
                  <a:lnTo>
                    <a:pt x="18884" y="404075"/>
                  </a:lnTo>
                  <a:lnTo>
                    <a:pt x="19024" y="404279"/>
                  </a:lnTo>
                  <a:lnTo>
                    <a:pt x="19189" y="404444"/>
                  </a:lnTo>
                  <a:lnTo>
                    <a:pt x="23329" y="408597"/>
                  </a:lnTo>
                  <a:lnTo>
                    <a:pt x="27470" y="412750"/>
                  </a:lnTo>
                  <a:lnTo>
                    <a:pt x="31864" y="417156"/>
                  </a:lnTo>
                  <a:lnTo>
                    <a:pt x="32143" y="417410"/>
                  </a:lnTo>
                  <a:lnTo>
                    <a:pt x="32448" y="417614"/>
                  </a:lnTo>
                  <a:lnTo>
                    <a:pt x="33312" y="418211"/>
                  </a:lnTo>
                  <a:lnTo>
                    <a:pt x="34251" y="418312"/>
                  </a:lnTo>
                  <a:lnTo>
                    <a:pt x="36169" y="417385"/>
                  </a:lnTo>
                  <a:lnTo>
                    <a:pt x="36728" y="416610"/>
                  </a:lnTo>
                  <a:lnTo>
                    <a:pt x="36830" y="415518"/>
                  </a:lnTo>
                  <a:lnTo>
                    <a:pt x="36931" y="414426"/>
                  </a:lnTo>
                  <a:lnTo>
                    <a:pt x="36436" y="413626"/>
                  </a:lnTo>
                  <a:lnTo>
                    <a:pt x="31534" y="408736"/>
                  </a:lnTo>
                  <a:lnTo>
                    <a:pt x="27368" y="404571"/>
                  </a:lnTo>
                  <a:lnTo>
                    <a:pt x="23037" y="400240"/>
                  </a:lnTo>
                  <a:lnTo>
                    <a:pt x="22821" y="400126"/>
                  </a:lnTo>
                  <a:lnTo>
                    <a:pt x="22631" y="399999"/>
                  </a:lnTo>
                  <a:lnTo>
                    <a:pt x="22593" y="399808"/>
                  </a:lnTo>
                  <a:lnTo>
                    <a:pt x="22783" y="399592"/>
                  </a:lnTo>
                  <a:lnTo>
                    <a:pt x="23025" y="399503"/>
                  </a:lnTo>
                  <a:lnTo>
                    <a:pt x="23190" y="399338"/>
                  </a:lnTo>
                  <a:lnTo>
                    <a:pt x="27355" y="395173"/>
                  </a:lnTo>
                  <a:lnTo>
                    <a:pt x="31521" y="391020"/>
                  </a:lnTo>
                  <a:lnTo>
                    <a:pt x="35890" y="386638"/>
                  </a:lnTo>
                  <a:lnTo>
                    <a:pt x="36093" y="386410"/>
                  </a:lnTo>
                  <a:lnTo>
                    <a:pt x="36283" y="386181"/>
                  </a:lnTo>
                  <a:lnTo>
                    <a:pt x="37020" y="385203"/>
                  </a:lnTo>
                  <a:lnTo>
                    <a:pt x="37134" y="384162"/>
                  </a:lnTo>
                  <a:close/>
                </a:path>
                <a:path w="8163559" h="1562735">
                  <a:moveTo>
                    <a:pt x="545007" y="1528432"/>
                  </a:moveTo>
                  <a:lnTo>
                    <a:pt x="543814" y="1526273"/>
                  </a:lnTo>
                  <a:lnTo>
                    <a:pt x="542886" y="1525816"/>
                  </a:lnTo>
                  <a:lnTo>
                    <a:pt x="540816" y="1525930"/>
                  </a:lnTo>
                  <a:lnTo>
                    <a:pt x="540219" y="1526362"/>
                  </a:lnTo>
                  <a:lnTo>
                    <a:pt x="539648" y="1526933"/>
                  </a:lnTo>
                  <a:lnTo>
                    <a:pt x="535444" y="1531150"/>
                  </a:lnTo>
                  <a:lnTo>
                    <a:pt x="531241" y="1535341"/>
                  </a:lnTo>
                  <a:lnTo>
                    <a:pt x="527024" y="1539557"/>
                  </a:lnTo>
                  <a:lnTo>
                    <a:pt x="526859" y="1539709"/>
                  </a:lnTo>
                  <a:lnTo>
                    <a:pt x="526694" y="1539862"/>
                  </a:lnTo>
                  <a:lnTo>
                    <a:pt x="526415" y="1540141"/>
                  </a:lnTo>
                  <a:lnTo>
                    <a:pt x="526224" y="1539900"/>
                  </a:lnTo>
                  <a:lnTo>
                    <a:pt x="526097" y="1539659"/>
                  </a:lnTo>
                  <a:lnTo>
                    <a:pt x="521779" y="1535353"/>
                  </a:lnTo>
                  <a:lnTo>
                    <a:pt x="513295" y="1526882"/>
                  </a:lnTo>
                  <a:lnTo>
                    <a:pt x="513092" y="1526667"/>
                  </a:lnTo>
                  <a:lnTo>
                    <a:pt x="512851" y="1526476"/>
                  </a:lnTo>
                  <a:lnTo>
                    <a:pt x="512000" y="1525790"/>
                  </a:lnTo>
                  <a:lnTo>
                    <a:pt x="511022" y="1525689"/>
                  </a:lnTo>
                  <a:lnTo>
                    <a:pt x="509066" y="1526451"/>
                  </a:lnTo>
                  <a:lnTo>
                    <a:pt x="508431" y="1527200"/>
                  </a:lnTo>
                  <a:lnTo>
                    <a:pt x="508292" y="1528292"/>
                  </a:lnTo>
                  <a:lnTo>
                    <a:pt x="508165" y="1529334"/>
                  </a:lnTo>
                  <a:lnTo>
                    <a:pt x="508520" y="1530172"/>
                  </a:lnTo>
                  <a:lnTo>
                    <a:pt x="509270" y="1530908"/>
                  </a:lnTo>
                  <a:lnTo>
                    <a:pt x="513473" y="1535112"/>
                  </a:lnTo>
                  <a:lnTo>
                    <a:pt x="517677" y="1539328"/>
                  </a:lnTo>
                  <a:lnTo>
                    <a:pt x="522058" y="1543723"/>
                  </a:lnTo>
                  <a:lnTo>
                    <a:pt x="522300" y="1543837"/>
                  </a:lnTo>
                  <a:lnTo>
                    <a:pt x="522579" y="1544040"/>
                  </a:lnTo>
                  <a:lnTo>
                    <a:pt x="520674" y="1545932"/>
                  </a:lnTo>
                  <a:lnTo>
                    <a:pt x="518934" y="1547660"/>
                  </a:lnTo>
                  <a:lnTo>
                    <a:pt x="517207" y="1549387"/>
                  </a:lnTo>
                  <a:lnTo>
                    <a:pt x="514502" y="1552092"/>
                  </a:lnTo>
                  <a:lnTo>
                    <a:pt x="511784" y="1554797"/>
                  </a:lnTo>
                  <a:lnTo>
                    <a:pt x="507873" y="1558747"/>
                  </a:lnTo>
                  <a:lnTo>
                    <a:pt x="507987" y="1560677"/>
                  </a:lnTo>
                  <a:lnTo>
                    <a:pt x="509308" y="1561744"/>
                  </a:lnTo>
                  <a:lnTo>
                    <a:pt x="510501" y="1562722"/>
                  </a:lnTo>
                  <a:lnTo>
                    <a:pt x="512038" y="1562595"/>
                  </a:lnTo>
                  <a:lnTo>
                    <a:pt x="517486" y="1557172"/>
                  </a:lnTo>
                  <a:lnTo>
                    <a:pt x="521741" y="1552917"/>
                  </a:lnTo>
                  <a:lnTo>
                    <a:pt x="525995" y="1548663"/>
                  </a:lnTo>
                  <a:lnTo>
                    <a:pt x="526161" y="1548498"/>
                  </a:lnTo>
                  <a:lnTo>
                    <a:pt x="526338" y="1548345"/>
                  </a:lnTo>
                  <a:lnTo>
                    <a:pt x="526580" y="1548117"/>
                  </a:lnTo>
                  <a:lnTo>
                    <a:pt x="526757" y="1548333"/>
                  </a:lnTo>
                  <a:lnTo>
                    <a:pt x="526897" y="1548536"/>
                  </a:lnTo>
                  <a:lnTo>
                    <a:pt x="527062" y="1548701"/>
                  </a:lnTo>
                  <a:lnTo>
                    <a:pt x="531202" y="1552854"/>
                  </a:lnTo>
                  <a:lnTo>
                    <a:pt x="535343" y="1557007"/>
                  </a:lnTo>
                  <a:lnTo>
                    <a:pt x="539483" y="1561160"/>
                  </a:lnTo>
                  <a:lnTo>
                    <a:pt x="539737" y="1561414"/>
                  </a:lnTo>
                  <a:lnTo>
                    <a:pt x="540016" y="1561668"/>
                  </a:lnTo>
                  <a:lnTo>
                    <a:pt x="540321" y="1561884"/>
                  </a:lnTo>
                  <a:lnTo>
                    <a:pt x="541185" y="1562468"/>
                  </a:lnTo>
                  <a:lnTo>
                    <a:pt x="542124" y="1562582"/>
                  </a:lnTo>
                  <a:lnTo>
                    <a:pt x="544042" y="1561642"/>
                  </a:lnTo>
                  <a:lnTo>
                    <a:pt x="544601" y="1560880"/>
                  </a:lnTo>
                  <a:lnTo>
                    <a:pt x="544703" y="1559788"/>
                  </a:lnTo>
                  <a:lnTo>
                    <a:pt x="544804" y="1558696"/>
                  </a:lnTo>
                  <a:lnTo>
                    <a:pt x="544309" y="1557883"/>
                  </a:lnTo>
                  <a:lnTo>
                    <a:pt x="539407" y="1552994"/>
                  </a:lnTo>
                  <a:lnTo>
                    <a:pt x="535241" y="1548828"/>
                  </a:lnTo>
                  <a:lnTo>
                    <a:pt x="530910" y="1544510"/>
                  </a:lnTo>
                  <a:lnTo>
                    <a:pt x="530694" y="1544396"/>
                  </a:lnTo>
                  <a:lnTo>
                    <a:pt x="530504" y="1544256"/>
                  </a:lnTo>
                  <a:lnTo>
                    <a:pt x="530466" y="1544066"/>
                  </a:lnTo>
                  <a:lnTo>
                    <a:pt x="530656" y="1543850"/>
                  </a:lnTo>
                  <a:lnTo>
                    <a:pt x="530898" y="1543761"/>
                  </a:lnTo>
                  <a:lnTo>
                    <a:pt x="531063" y="1543596"/>
                  </a:lnTo>
                  <a:lnTo>
                    <a:pt x="544893" y="1529461"/>
                  </a:lnTo>
                  <a:lnTo>
                    <a:pt x="545007" y="1528432"/>
                  </a:lnTo>
                  <a:close/>
                </a:path>
                <a:path w="8163559" h="1562735">
                  <a:moveTo>
                    <a:pt x="545007" y="1147013"/>
                  </a:moveTo>
                  <a:lnTo>
                    <a:pt x="543814" y="1144854"/>
                  </a:lnTo>
                  <a:lnTo>
                    <a:pt x="542886" y="1144397"/>
                  </a:lnTo>
                  <a:lnTo>
                    <a:pt x="540816" y="1144511"/>
                  </a:lnTo>
                  <a:lnTo>
                    <a:pt x="540219" y="1144943"/>
                  </a:lnTo>
                  <a:lnTo>
                    <a:pt x="539648" y="1145514"/>
                  </a:lnTo>
                  <a:lnTo>
                    <a:pt x="535444" y="1149731"/>
                  </a:lnTo>
                  <a:lnTo>
                    <a:pt x="531241" y="1153922"/>
                  </a:lnTo>
                  <a:lnTo>
                    <a:pt x="527024" y="1158138"/>
                  </a:lnTo>
                  <a:lnTo>
                    <a:pt x="526859" y="1158290"/>
                  </a:lnTo>
                  <a:lnTo>
                    <a:pt x="526694" y="1158443"/>
                  </a:lnTo>
                  <a:lnTo>
                    <a:pt x="526415" y="1158722"/>
                  </a:lnTo>
                  <a:lnTo>
                    <a:pt x="526224" y="1158481"/>
                  </a:lnTo>
                  <a:lnTo>
                    <a:pt x="526097" y="1158240"/>
                  </a:lnTo>
                  <a:lnTo>
                    <a:pt x="521779" y="1153934"/>
                  </a:lnTo>
                  <a:lnTo>
                    <a:pt x="513511" y="1145679"/>
                  </a:lnTo>
                  <a:lnTo>
                    <a:pt x="513295" y="1145463"/>
                  </a:lnTo>
                  <a:lnTo>
                    <a:pt x="513092" y="1145247"/>
                  </a:lnTo>
                  <a:lnTo>
                    <a:pt x="512851" y="1145057"/>
                  </a:lnTo>
                  <a:lnTo>
                    <a:pt x="512000" y="1144371"/>
                  </a:lnTo>
                  <a:lnTo>
                    <a:pt x="511022" y="1144270"/>
                  </a:lnTo>
                  <a:lnTo>
                    <a:pt x="510044" y="1144651"/>
                  </a:lnTo>
                  <a:lnTo>
                    <a:pt x="509066" y="1145032"/>
                  </a:lnTo>
                  <a:lnTo>
                    <a:pt x="508431" y="1145781"/>
                  </a:lnTo>
                  <a:lnTo>
                    <a:pt x="508292" y="1146873"/>
                  </a:lnTo>
                  <a:lnTo>
                    <a:pt x="508165" y="1147914"/>
                  </a:lnTo>
                  <a:lnTo>
                    <a:pt x="508520" y="1148753"/>
                  </a:lnTo>
                  <a:lnTo>
                    <a:pt x="513473" y="1153693"/>
                  </a:lnTo>
                  <a:lnTo>
                    <a:pt x="517677" y="1157909"/>
                  </a:lnTo>
                  <a:lnTo>
                    <a:pt x="522058" y="1162304"/>
                  </a:lnTo>
                  <a:lnTo>
                    <a:pt x="522300" y="1162418"/>
                  </a:lnTo>
                  <a:lnTo>
                    <a:pt x="522579" y="1162621"/>
                  </a:lnTo>
                  <a:lnTo>
                    <a:pt x="520674" y="1164513"/>
                  </a:lnTo>
                  <a:lnTo>
                    <a:pt x="518934" y="1166241"/>
                  </a:lnTo>
                  <a:lnTo>
                    <a:pt x="517207" y="1167968"/>
                  </a:lnTo>
                  <a:lnTo>
                    <a:pt x="514502" y="1170673"/>
                  </a:lnTo>
                  <a:lnTo>
                    <a:pt x="511784" y="1173378"/>
                  </a:lnTo>
                  <a:lnTo>
                    <a:pt x="509092" y="1176096"/>
                  </a:lnTo>
                  <a:lnTo>
                    <a:pt x="507873" y="1177328"/>
                  </a:lnTo>
                  <a:lnTo>
                    <a:pt x="507987" y="1179258"/>
                  </a:lnTo>
                  <a:lnTo>
                    <a:pt x="510501" y="1181303"/>
                  </a:lnTo>
                  <a:lnTo>
                    <a:pt x="512038" y="1181176"/>
                  </a:lnTo>
                  <a:lnTo>
                    <a:pt x="513219" y="1179995"/>
                  </a:lnTo>
                  <a:lnTo>
                    <a:pt x="517486" y="1175753"/>
                  </a:lnTo>
                  <a:lnTo>
                    <a:pt x="521741" y="1171498"/>
                  </a:lnTo>
                  <a:lnTo>
                    <a:pt x="525995" y="1167244"/>
                  </a:lnTo>
                  <a:lnTo>
                    <a:pt x="526161" y="1167079"/>
                  </a:lnTo>
                  <a:lnTo>
                    <a:pt x="526338" y="1166926"/>
                  </a:lnTo>
                  <a:lnTo>
                    <a:pt x="526580" y="1166698"/>
                  </a:lnTo>
                  <a:lnTo>
                    <a:pt x="526757" y="1166914"/>
                  </a:lnTo>
                  <a:lnTo>
                    <a:pt x="526897" y="1167117"/>
                  </a:lnTo>
                  <a:lnTo>
                    <a:pt x="531202" y="1171435"/>
                  </a:lnTo>
                  <a:lnTo>
                    <a:pt x="535343" y="1175588"/>
                  </a:lnTo>
                  <a:lnTo>
                    <a:pt x="539483" y="1179741"/>
                  </a:lnTo>
                  <a:lnTo>
                    <a:pt x="539737" y="1179995"/>
                  </a:lnTo>
                  <a:lnTo>
                    <a:pt x="540016" y="1180249"/>
                  </a:lnTo>
                  <a:lnTo>
                    <a:pt x="541185" y="1181049"/>
                  </a:lnTo>
                  <a:lnTo>
                    <a:pt x="542124" y="1181163"/>
                  </a:lnTo>
                  <a:lnTo>
                    <a:pt x="544042" y="1180223"/>
                  </a:lnTo>
                  <a:lnTo>
                    <a:pt x="544601" y="1179461"/>
                  </a:lnTo>
                  <a:lnTo>
                    <a:pt x="544703" y="1178369"/>
                  </a:lnTo>
                  <a:lnTo>
                    <a:pt x="544804" y="1177277"/>
                  </a:lnTo>
                  <a:lnTo>
                    <a:pt x="544309" y="1176464"/>
                  </a:lnTo>
                  <a:lnTo>
                    <a:pt x="539407" y="1171575"/>
                  </a:lnTo>
                  <a:lnTo>
                    <a:pt x="535241" y="1167409"/>
                  </a:lnTo>
                  <a:lnTo>
                    <a:pt x="531075" y="1163256"/>
                  </a:lnTo>
                  <a:lnTo>
                    <a:pt x="530910" y="1163091"/>
                  </a:lnTo>
                  <a:lnTo>
                    <a:pt x="530694" y="1162977"/>
                  </a:lnTo>
                  <a:lnTo>
                    <a:pt x="530504" y="1162837"/>
                  </a:lnTo>
                  <a:lnTo>
                    <a:pt x="530466" y="1162646"/>
                  </a:lnTo>
                  <a:lnTo>
                    <a:pt x="530656" y="1162431"/>
                  </a:lnTo>
                  <a:lnTo>
                    <a:pt x="530898" y="1162342"/>
                  </a:lnTo>
                  <a:lnTo>
                    <a:pt x="531063" y="1162177"/>
                  </a:lnTo>
                  <a:lnTo>
                    <a:pt x="535228" y="1158024"/>
                  </a:lnTo>
                  <a:lnTo>
                    <a:pt x="539394" y="1153858"/>
                  </a:lnTo>
                  <a:lnTo>
                    <a:pt x="543547" y="1149692"/>
                  </a:lnTo>
                  <a:lnTo>
                    <a:pt x="543763" y="1149477"/>
                  </a:lnTo>
                  <a:lnTo>
                    <a:pt x="543966" y="1149261"/>
                  </a:lnTo>
                  <a:lnTo>
                    <a:pt x="544156" y="1149019"/>
                  </a:lnTo>
                  <a:lnTo>
                    <a:pt x="544893" y="1148041"/>
                  </a:lnTo>
                  <a:lnTo>
                    <a:pt x="545007" y="1147013"/>
                  </a:lnTo>
                  <a:close/>
                </a:path>
                <a:path w="8163559" h="1562735">
                  <a:moveTo>
                    <a:pt x="545007" y="765581"/>
                  </a:moveTo>
                  <a:lnTo>
                    <a:pt x="543814" y="763435"/>
                  </a:lnTo>
                  <a:lnTo>
                    <a:pt x="542886" y="762977"/>
                  </a:lnTo>
                  <a:lnTo>
                    <a:pt x="540816" y="763092"/>
                  </a:lnTo>
                  <a:lnTo>
                    <a:pt x="540219" y="763524"/>
                  </a:lnTo>
                  <a:lnTo>
                    <a:pt x="539648" y="764095"/>
                  </a:lnTo>
                  <a:lnTo>
                    <a:pt x="535444" y="768299"/>
                  </a:lnTo>
                  <a:lnTo>
                    <a:pt x="531241" y="772502"/>
                  </a:lnTo>
                  <a:lnTo>
                    <a:pt x="527024" y="776706"/>
                  </a:lnTo>
                  <a:lnTo>
                    <a:pt x="526859" y="776871"/>
                  </a:lnTo>
                  <a:lnTo>
                    <a:pt x="526694" y="777024"/>
                  </a:lnTo>
                  <a:lnTo>
                    <a:pt x="526415" y="777290"/>
                  </a:lnTo>
                  <a:lnTo>
                    <a:pt x="526224" y="777049"/>
                  </a:lnTo>
                  <a:lnTo>
                    <a:pt x="526097" y="776820"/>
                  </a:lnTo>
                  <a:lnTo>
                    <a:pt x="525919" y="776643"/>
                  </a:lnTo>
                  <a:lnTo>
                    <a:pt x="521779" y="772515"/>
                  </a:lnTo>
                  <a:lnTo>
                    <a:pt x="513511" y="764260"/>
                  </a:lnTo>
                  <a:lnTo>
                    <a:pt x="513295" y="764044"/>
                  </a:lnTo>
                  <a:lnTo>
                    <a:pt x="513092" y="763828"/>
                  </a:lnTo>
                  <a:lnTo>
                    <a:pt x="512851" y="763638"/>
                  </a:lnTo>
                  <a:lnTo>
                    <a:pt x="512000" y="762939"/>
                  </a:lnTo>
                  <a:lnTo>
                    <a:pt x="511022" y="762850"/>
                  </a:lnTo>
                  <a:lnTo>
                    <a:pt x="510044" y="763231"/>
                  </a:lnTo>
                  <a:lnTo>
                    <a:pt x="509066" y="763612"/>
                  </a:lnTo>
                  <a:lnTo>
                    <a:pt x="508431" y="764349"/>
                  </a:lnTo>
                  <a:lnTo>
                    <a:pt x="508292" y="765454"/>
                  </a:lnTo>
                  <a:lnTo>
                    <a:pt x="508165" y="766495"/>
                  </a:lnTo>
                  <a:lnTo>
                    <a:pt x="508520" y="767334"/>
                  </a:lnTo>
                  <a:lnTo>
                    <a:pt x="513473" y="772274"/>
                  </a:lnTo>
                  <a:lnTo>
                    <a:pt x="517677" y="776490"/>
                  </a:lnTo>
                  <a:lnTo>
                    <a:pt x="522058" y="780884"/>
                  </a:lnTo>
                  <a:lnTo>
                    <a:pt x="522300" y="780999"/>
                  </a:lnTo>
                  <a:lnTo>
                    <a:pt x="522579" y="781202"/>
                  </a:lnTo>
                  <a:lnTo>
                    <a:pt x="520674" y="783094"/>
                  </a:lnTo>
                  <a:lnTo>
                    <a:pt x="518934" y="784809"/>
                  </a:lnTo>
                  <a:lnTo>
                    <a:pt x="517207" y="786549"/>
                  </a:lnTo>
                  <a:lnTo>
                    <a:pt x="514502" y="789254"/>
                  </a:lnTo>
                  <a:lnTo>
                    <a:pt x="511784" y="791946"/>
                  </a:lnTo>
                  <a:lnTo>
                    <a:pt x="507873" y="795909"/>
                  </a:lnTo>
                  <a:lnTo>
                    <a:pt x="507987" y="797839"/>
                  </a:lnTo>
                  <a:lnTo>
                    <a:pt x="510501" y="799884"/>
                  </a:lnTo>
                  <a:lnTo>
                    <a:pt x="512038" y="799757"/>
                  </a:lnTo>
                  <a:lnTo>
                    <a:pt x="517486" y="794334"/>
                  </a:lnTo>
                  <a:lnTo>
                    <a:pt x="521741" y="790079"/>
                  </a:lnTo>
                  <a:lnTo>
                    <a:pt x="525995" y="785825"/>
                  </a:lnTo>
                  <a:lnTo>
                    <a:pt x="526161" y="785660"/>
                  </a:lnTo>
                  <a:lnTo>
                    <a:pt x="526338" y="785507"/>
                  </a:lnTo>
                  <a:lnTo>
                    <a:pt x="526580" y="785279"/>
                  </a:lnTo>
                  <a:lnTo>
                    <a:pt x="526757" y="785495"/>
                  </a:lnTo>
                  <a:lnTo>
                    <a:pt x="526897" y="785698"/>
                  </a:lnTo>
                  <a:lnTo>
                    <a:pt x="527062" y="785863"/>
                  </a:lnTo>
                  <a:lnTo>
                    <a:pt x="531202" y="790016"/>
                  </a:lnTo>
                  <a:lnTo>
                    <a:pt x="535343" y="794169"/>
                  </a:lnTo>
                  <a:lnTo>
                    <a:pt x="539483" y="798322"/>
                  </a:lnTo>
                  <a:lnTo>
                    <a:pt x="539737" y="798576"/>
                  </a:lnTo>
                  <a:lnTo>
                    <a:pt x="540016" y="798830"/>
                  </a:lnTo>
                  <a:lnTo>
                    <a:pt x="540321" y="799033"/>
                  </a:lnTo>
                  <a:lnTo>
                    <a:pt x="541185" y="799630"/>
                  </a:lnTo>
                  <a:lnTo>
                    <a:pt x="542124" y="799731"/>
                  </a:lnTo>
                  <a:lnTo>
                    <a:pt x="544042" y="798804"/>
                  </a:lnTo>
                  <a:lnTo>
                    <a:pt x="544601" y="798042"/>
                  </a:lnTo>
                  <a:lnTo>
                    <a:pt x="544703" y="796950"/>
                  </a:lnTo>
                  <a:lnTo>
                    <a:pt x="544804" y="795858"/>
                  </a:lnTo>
                  <a:lnTo>
                    <a:pt x="544309" y="795045"/>
                  </a:lnTo>
                  <a:lnTo>
                    <a:pt x="539407" y="790155"/>
                  </a:lnTo>
                  <a:lnTo>
                    <a:pt x="535241" y="785990"/>
                  </a:lnTo>
                  <a:lnTo>
                    <a:pt x="530910" y="781659"/>
                  </a:lnTo>
                  <a:lnTo>
                    <a:pt x="530694" y="781558"/>
                  </a:lnTo>
                  <a:lnTo>
                    <a:pt x="530504" y="781418"/>
                  </a:lnTo>
                  <a:lnTo>
                    <a:pt x="530466" y="781227"/>
                  </a:lnTo>
                  <a:lnTo>
                    <a:pt x="530656" y="781011"/>
                  </a:lnTo>
                  <a:lnTo>
                    <a:pt x="530898" y="780923"/>
                  </a:lnTo>
                  <a:lnTo>
                    <a:pt x="531063" y="780757"/>
                  </a:lnTo>
                  <a:lnTo>
                    <a:pt x="535228" y="776592"/>
                  </a:lnTo>
                  <a:lnTo>
                    <a:pt x="539394" y="772439"/>
                  </a:lnTo>
                  <a:lnTo>
                    <a:pt x="543763" y="768057"/>
                  </a:lnTo>
                  <a:lnTo>
                    <a:pt x="543966" y="767842"/>
                  </a:lnTo>
                  <a:lnTo>
                    <a:pt x="544156" y="767600"/>
                  </a:lnTo>
                  <a:lnTo>
                    <a:pt x="544893" y="766622"/>
                  </a:lnTo>
                  <a:lnTo>
                    <a:pt x="545007" y="765581"/>
                  </a:lnTo>
                  <a:close/>
                </a:path>
                <a:path w="8163559" h="1562735">
                  <a:moveTo>
                    <a:pt x="545007" y="384162"/>
                  </a:moveTo>
                  <a:lnTo>
                    <a:pt x="543814" y="382016"/>
                  </a:lnTo>
                  <a:lnTo>
                    <a:pt x="542886" y="381558"/>
                  </a:lnTo>
                  <a:lnTo>
                    <a:pt x="541667" y="381622"/>
                  </a:lnTo>
                  <a:lnTo>
                    <a:pt x="540816" y="381673"/>
                  </a:lnTo>
                  <a:lnTo>
                    <a:pt x="540219" y="382104"/>
                  </a:lnTo>
                  <a:lnTo>
                    <a:pt x="539648" y="382676"/>
                  </a:lnTo>
                  <a:lnTo>
                    <a:pt x="535444" y="386880"/>
                  </a:lnTo>
                  <a:lnTo>
                    <a:pt x="531241" y="391083"/>
                  </a:lnTo>
                  <a:lnTo>
                    <a:pt x="527024" y="395287"/>
                  </a:lnTo>
                  <a:lnTo>
                    <a:pt x="526859" y="395452"/>
                  </a:lnTo>
                  <a:lnTo>
                    <a:pt x="526694" y="395605"/>
                  </a:lnTo>
                  <a:lnTo>
                    <a:pt x="526415" y="395871"/>
                  </a:lnTo>
                  <a:lnTo>
                    <a:pt x="526224" y="395630"/>
                  </a:lnTo>
                  <a:lnTo>
                    <a:pt x="526097" y="395401"/>
                  </a:lnTo>
                  <a:lnTo>
                    <a:pt x="521779" y="391083"/>
                  </a:lnTo>
                  <a:lnTo>
                    <a:pt x="517652" y="386969"/>
                  </a:lnTo>
                  <a:lnTo>
                    <a:pt x="513295" y="382625"/>
                  </a:lnTo>
                  <a:lnTo>
                    <a:pt x="513092" y="382397"/>
                  </a:lnTo>
                  <a:lnTo>
                    <a:pt x="512851" y="382206"/>
                  </a:lnTo>
                  <a:lnTo>
                    <a:pt x="512000" y="381520"/>
                  </a:lnTo>
                  <a:lnTo>
                    <a:pt x="508165" y="385076"/>
                  </a:lnTo>
                  <a:lnTo>
                    <a:pt x="508520" y="385914"/>
                  </a:lnTo>
                  <a:lnTo>
                    <a:pt x="513473" y="390855"/>
                  </a:lnTo>
                  <a:lnTo>
                    <a:pt x="517677" y="395071"/>
                  </a:lnTo>
                  <a:lnTo>
                    <a:pt x="522058" y="399453"/>
                  </a:lnTo>
                  <a:lnTo>
                    <a:pt x="522300" y="399580"/>
                  </a:lnTo>
                  <a:lnTo>
                    <a:pt x="522579" y="399783"/>
                  </a:lnTo>
                  <a:lnTo>
                    <a:pt x="520674" y="401675"/>
                  </a:lnTo>
                  <a:lnTo>
                    <a:pt x="518934" y="403390"/>
                  </a:lnTo>
                  <a:lnTo>
                    <a:pt x="517207" y="405117"/>
                  </a:lnTo>
                  <a:lnTo>
                    <a:pt x="514502" y="407822"/>
                  </a:lnTo>
                  <a:lnTo>
                    <a:pt x="511784" y="410527"/>
                  </a:lnTo>
                  <a:lnTo>
                    <a:pt x="507873" y="414489"/>
                  </a:lnTo>
                  <a:lnTo>
                    <a:pt x="507987" y="416420"/>
                  </a:lnTo>
                  <a:lnTo>
                    <a:pt x="509308" y="417487"/>
                  </a:lnTo>
                  <a:lnTo>
                    <a:pt x="510501" y="418452"/>
                  </a:lnTo>
                  <a:lnTo>
                    <a:pt x="512038" y="418338"/>
                  </a:lnTo>
                  <a:lnTo>
                    <a:pt x="517486" y="412902"/>
                  </a:lnTo>
                  <a:lnTo>
                    <a:pt x="521741" y="408660"/>
                  </a:lnTo>
                  <a:lnTo>
                    <a:pt x="525995" y="404406"/>
                  </a:lnTo>
                  <a:lnTo>
                    <a:pt x="526161" y="404241"/>
                  </a:lnTo>
                  <a:lnTo>
                    <a:pt x="526338" y="404088"/>
                  </a:lnTo>
                  <a:lnTo>
                    <a:pt x="526580" y="403860"/>
                  </a:lnTo>
                  <a:lnTo>
                    <a:pt x="526757" y="404075"/>
                  </a:lnTo>
                  <a:lnTo>
                    <a:pt x="526897" y="404279"/>
                  </a:lnTo>
                  <a:lnTo>
                    <a:pt x="527062" y="404444"/>
                  </a:lnTo>
                  <a:lnTo>
                    <a:pt x="531202" y="408597"/>
                  </a:lnTo>
                  <a:lnTo>
                    <a:pt x="535343" y="412750"/>
                  </a:lnTo>
                  <a:lnTo>
                    <a:pt x="539483" y="416902"/>
                  </a:lnTo>
                  <a:lnTo>
                    <a:pt x="539737" y="417156"/>
                  </a:lnTo>
                  <a:lnTo>
                    <a:pt x="540016" y="417410"/>
                  </a:lnTo>
                  <a:lnTo>
                    <a:pt x="540321" y="417614"/>
                  </a:lnTo>
                  <a:lnTo>
                    <a:pt x="541185" y="418211"/>
                  </a:lnTo>
                  <a:lnTo>
                    <a:pt x="542124" y="418312"/>
                  </a:lnTo>
                  <a:lnTo>
                    <a:pt x="544042" y="417385"/>
                  </a:lnTo>
                  <a:lnTo>
                    <a:pt x="544601" y="416610"/>
                  </a:lnTo>
                  <a:lnTo>
                    <a:pt x="544703" y="415518"/>
                  </a:lnTo>
                  <a:lnTo>
                    <a:pt x="544804" y="414426"/>
                  </a:lnTo>
                  <a:lnTo>
                    <a:pt x="544309" y="413626"/>
                  </a:lnTo>
                  <a:lnTo>
                    <a:pt x="539407" y="408736"/>
                  </a:lnTo>
                  <a:lnTo>
                    <a:pt x="535241" y="404571"/>
                  </a:lnTo>
                  <a:lnTo>
                    <a:pt x="530910" y="400240"/>
                  </a:lnTo>
                  <a:lnTo>
                    <a:pt x="530694" y="400126"/>
                  </a:lnTo>
                  <a:lnTo>
                    <a:pt x="530504" y="399999"/>
                  </a:lnTo>
                  <a:lnTo>
                    <a:pt x="530466" y="399808"/>
                  </a:lnTo>
                  <a:lnTo>
                    <a:pt x="530656" y="399592"/>
                  </a:lnTo>
                  <a:lnTo>
                    <a:pt x="530898" y="399503"/>
                  </a:lnTo>
                  <a:lnTo>
                    <a:pt x="531063" y="399338"/>
                  </a:lnTo>
                  <a:lnTo>
                    <a:pt x="535228" y="395173"/>
                  </a:lnTo>
                  <a:lnTo>
                    <a:pt x="539394" y="391020"/>
                  </a:lnTo>
                  <a:lnTo>
                    <a:pt x="543763" y="386638"/>
                  </a:lnTo>
                  <a:lnTo>
                    <a:pt x="543966" y="386410"/>
                  </a:lnTo>
                  <a:lnTo>
                    <a:pt x="544156" y="386181"/>
                  </a:lnTo>
                  <a:lnTo>
                    <a:pt x="544893" y="385203"/>
                  </a:lnTo>
                  <a:lnTo>
                    <a:pt x="545007" y="384162"/>
                  </a:lnTo>
                  <a:close/>
                </a:path>
                <a:path w="8163559" h="1562735">
                  <a:moveTo>
                    <a:pt x="1052880" y="1528432"/>
                  </a:moveTo>
                  <a:lnTo>
                    <a:pt x="1051687" y="1526273"/>
                  </a:lnTo>
                  <a:lnTo>
                    <a:pt x="1050759" y="1525816"/>
                  </a:lnTo>
                  <a:lnTo>
                    <a:pt x="1048689" y="1525930"/>
                  </a:lnTo>
                  <a:lnTo>
                    <a:pt x="1048092" y="1526362"/>
                  </a:lnTo>
                  <a:lnTo>
                    <a:pt x="1047521" y="1526933"/>
                  </a:lnTo>
                  <a:lnTo>
                    <a:pt x="1043317" y="1531150"/>
                  </a:lnTo>
                  <a:lnTo>
                    <a:pt x="1039114" y="1535341"/>
                  </a:lnTo>
                  <a:lnTo>
                    <a:pt x="1034897" y="1539557"/>
                  </a:lnTo>
                  <a:lnTo>
                    <a:pt x="1034732" y="1539709"/>
                  </a:lnTo>
                  <a:lnTo>
                    <a:pt x="1034567" y="1539862"/>
                  </a:lnTo>
                  <a:lnTo>
                    <a:pt x="1034288" y="1540141"/>
                  </a:lnTo>
                  <a:lnTo>
                    <a:pt x="1034097" y="1539900"/>
                  </a:lnTo>
                  <a:lnTo>
                    <a:pt x="1033970" y="1539659"/>
                  </a:lnTo>
                  <a:lnTo>
                    <a:pt x="1029652" y="1535353"/>
                  </a:lnTo>
                  <a:lnTo>
                    <a:pt x="1021168" y="1526882"/>
                  </a:lnTo>
                  <a:lnTo>
                    <a:pt x="1020965" y="1526667"/>
                  </a:lnTo>
                  <a:lnTo>
                    <a:pt x="1020724" y="1526476"/>
                  </a:lnTo>
                  <a:lnTo>
                    <a:pt x="1019873" y="1525790"/>
                  </a:lnTo>
                  <a:lnTo>
                    <a:pt x="1018895" y="1525689"/>
                  </a:lnTo>
                  <a:lnTo>
                    <a:pt x="1016939" y="1526451"/>
                  </a:lnTo>
                  <a:lnTo>
                    <a:pt x="1016304" y="1527200"/>
                  </a:lnTo>
                  <a:lnTo>
                    <a:pt x="1016038" y="1529334"/>
                  </a:lnTo>
                  <a:lnTo>
                    <a:pt x="1016393" y="1530172"/>
                  </a:lnTo>
                  <a:lnTo>
                    <a:pt x="1017143" y="1530908"/>
                  </a:lnTo>
                  <a:lnTo>
                    <a:pt x="1021346" y="1535112"/>
                  </a:lnTo>
                  <a:lnTo>
                    <a:pt x="1025550" y="1539328"/>
                  </a:lnTo>
                  <a:lnTo>
                    <a:pt x="1029931" y="1543723"/>
                  </a:lnTo>
                  <a:lnTo>
                    <a:pt x="1030173" y="1543837"/>
                  </a:lnTo>
                  <a:lnTo>
                    <a:pt x="1030452" y="1544040"/>
                  </a:lnTo>
                  <a:lnTo>
                    <a:pt x="1028547" y="1545932"/>
                  </a:lnTo>
                  <a:lnTo>
                    <a:pt x="1026807" y="1547660"/>
                  </a:lnTo>
                  <a:lnTo>
                    <a:pt x="1025080" y="1549387"/>
                  </a:lnTo>
                  <a:lnTo>
                    <a:pt x="1022375" y="1552092"/>
                  </a:lnTo>
                  <a:lnTo>
                    <a:pt x="1019657" y="1554797"/>
                  </a:lnTo>
                  <a:lnTo>
                    <a:pt x="1015746" y="1558747"/>
                  </a:lnTo>
                  <a:lnTo>
                    <a:pt x="1015860" y="1560677"/>
                  </a:lnTo>
                  <a:lnTo>
                    <a:pt x="1017181" y="1561744"/>
                  </a:lnTo>
                  <a:lnTo>
                    <a:pt x="1018374" y="1562722"/>
                  </a:lnTo>
                  <a:lnTo>
                    <a:pt x="1019911" y="1562595"/>
                  </a:lnTo>
                  <a:lnTo>
                    <a:pt x="1025359" y="1557172"/>
                  </a:lnTo>
                  <a:lnTo>
                    <a:pt x="1029614" y="1552917"/>
                  </a:lnTo>
                  <a:lnTo>
                    <a:pt x="1033868" y="1548663"/>
                  </a:lnTo>
                  <a:lnTo>
                    <a:pt x="1034034" y="1548498"/>
                  </a:lnTo>
                  <a:lnTo>
                    <a:pt x="1034211" y="1548345"/>
                  </a:lnTo>
                  <a:lnTo>
                    <a:pt x="1034453" y="1548117"/>
                  </a:lnTo>
                  <a:lnTo>
                    <a:pt x="1034630" y="1548333"/>
                  </a:lnTo>
                  <a:lnTo>
                    <a:pt x="1034770" y="1548536"/>
                  </a:lnTo>
                  <a:lnTo>
                    <a:pt x="1034935" y="1548701"/>
                  </a:lnTo>
                  <a:lnTo>
                    <a:pt x="1039075" y="1552854"/>
                  </a:lnTo>
                  <a:lnTo>
                    <a:pt x="1043216" y="1557007"/>
                  </a:lnTo>
                  <a:lnTo>
                    <a:pt x="1047610" y="1561414"/>
                  </a:lnTo>
                  <a:lnTo>
                    <a:pt x="1047889" y="1561668"/>
                  </a:lnTo>
                  <a:lnTo>
                    <a:pt x="1048194" y="1561884"/>
                  </a:lnTo>
                  <a:lnTo>
                    <a:pt x="1049058" y="1562468"/>
                  </a:lnTo>
                  <a:lnTo>
                    <a:pt x="1049997" y="1562582"/>
                  </a:lnTo>
                  <a:lnTo>
                    <a:pt x="1051915" y="1561642"/>
                  </a:lnTo>
                  <a:lnTo>
                    <a:pt x="1052474" y="1560880"/>
                  </a:lnTo>
                  <a:lnTo>
                    <a:pt x="1052576" y="1559788"/>
                  </a:lnTo>
                  <a:lnTo>
                    <a:pt x="1052677" y="1558696"/>
                  </a:lnTo>
                  <a:lnTo>
                    <a:pt x="1052182" y="1557883"/>
                  </a:lnTo>
                  <a:lnTo>
                    <a:pt x="1047280" y="1552994"/>
                  </a:lnTo>
                  <a:lnTo>
                    <a:pt x="1043114" y="1548828"/>
                  </a:lnTo>
                  <a:lnTo>
                    <a:pt x="1038783" y="1544510"/>
                  </a:lnTo>
                  <a:lnTo>
                    <a:pt x="1038567" y="1544396"/>
                  </a:lnTo>
                  <a:lnTo>
                    <a:pt x="1038377" y="1544256"/>
                  </a:lnTo>
                  <a:lnTo>
                    <a:pt x="1038339" y="1544066"/>
                  </a:lnTo>
                  <a:lnTo>
                    <a:pt x="1038529" y="1543850"/>
                  </a:lnTo>
                  <a:lnTo>
                    <a:pt x="1038771" y="1543761"/>
                  </a:lnTo>
                  <a:lnTo>
                    <a:pt x="1038936" y="1543596"/>
                  </a:lnTo>
                  <a:lnTo>
                    <a:pt x="1052766" y="1529461"/>
                  </a:lnTo>
                  <a:lnTo>
                    <a:pt x="1052880" y="1528432"/>
                  </a:lnTo>
                  <a:close/>
                </a:path>
                <a:path w="8163559" h="1562735">
                  <a:moveTo>
                    <a:pt x="1052880" y="1147013"/>
                  </a:moveTo>
                  <a:lnTo>
                    <a:pt x="1051687" y="1144854"/>
                  </a:lnTo>
                  <a:lnTo>
                    <a:pt x="1050759" y="1144397"/>
                  </a:lnTo>
                  <a:lnTo>
                    <a:pt x="1048689" y="1144511"/>
                  </a:lnTo>
                  <a:lnTo>
                    <a:pt x="1048092" y="1144943"/>
                  </a:lnTo>
                  <a:lnTo>
                    <a:pt x="1047521" y="1145514"/>
                  </a:lnTo>
                  <a:lnTo>
                    <a:pt x="1043317" y="1149731"/>
                  </a:lnTo>
                  <a:lnTo>
                    <a:pt x="1039114" y="1153922"/>
                  </a:lnTo>
                  <a:lnTo>
                    <a:pt x="1034897" y="1158138"/>
                  </a:lnTo>
                  <a:lnTo>
                    <a:pt x="1034732" y="1158290"/>
                  </a:lnTo>
                  <a:lnTo>
                    <a:pt x="1034567" y="1158443"/>
                  </a:lnTo>
                  <a:lnTo>
                    <a:pt x="1034288" y="1158722"/>
                  </a:lnTo>
                  <a:lnTo>
                    <a:pt x="1034097" y="1158481"/>
                  </a:lnTo>
                  <a:lnTo>
                    <a:pt x="1033970" y="1158240"/>
                  </a:lnTo>
                  <a:lnTo>
                    <a:pt x="1029652" y="1153934"/>
                  </a:lnTo>
                  <a:lnTo>
                    <a:pt x="1021384" y="1145679"/>
                  </a:lnTo>
                  <a:lnTo>
                    <a:pt x="1021168" y="1145463"/>
                  </a:lnTo>
                  <a:lnTo>
                    <a:pt x="1020965" y="1145247"/>
                  </a:lnTo>
                  <a:lnTo>
                    <a:pt x="1020724" y="1145057"/>
                  </a:lnTo>
                  <a:lnTo>
                    <a:pt x="1019873" y="1144371"/>
                  </a:lnTo>
                  <a:lnTo>
                    <a:pt x="1018895" y="1144270"/>
                  </a:lnTo>
                  <a:lnTo>
                    <a:pt x="1017917" y="1144651"/>
                  </a:lnTo>
                  <a:lnTo>
                    <a:pt x="1016939" y="1145032"/>
                  </a:lnTo>
                  <a:lnTo>
                    <a:pt x="1016304" y="1145781"/>
                  </a:lnTo>
                  <a:lnTo>
                    <a:pt x="1016038" y="1147914"/>
                  </a:lnTo>
                  <a:lnTo>
                    <a:pt x="1016393" y="1148753"/>
                  </a:lnTo>
                  <a:lnTo>
                    <a:pt x="1021346" y="1153693"/>
                  </a:lnTo>
                  <a:lnTo>
                    <a:pt x="1025550" y="1157909"/>
                  </a:lnTo>
                  <a:lnTo>
                    <a:pt x="1029931" y="1162304"/>
                  </a:lnTo>
                  <a:lnTo>
                    <a:pt x="1030173" y="1162418"/>
                  </a:lnTo>
                  <a:lnTo>
                    <a:pt x="1030452" y="1162621"/>
                  </a:lnTo>
                  <a:lnTo>
                    <a:pt x="1028547" y="1164513"/>
                  </a:lnTo>
                  <a:lnTo>
                    <a:pt x="1026807" y="1166241"/>
                  </a:lnTo>
                  <a:lnTo>
                    <a:pt x="1025080" y="1167968"/>
                  </a:lnTo>
                  <a:lnTo>
                    <a:pt x="1022375" y="1170673"/>
                  </a:lnTo>
                  <a:lnTo>
                    <a:pt x="1019657" y="1173378"/>
                  </a:lnTo>
                  <a:lnTo>
                    <a:pt x="1015746" y="1177328"/>
                  </a:lnTo>
                  <a:lnTo>
                    <a:pt x="1015860" y="1179258"/>
                  </a:lnTo>
                  <a:lnTo>
                    <a:pt x="1018374" y="1181303"/>
                  </a:lnTo>
                  <a:lnTo>
                    <a:pt x="1019911" y="1181176"/>
                  </a:lnTo>
                  <a:lnTo>
                    <a:pt x="1025359" y="1175753"/>
                  </a:lnTo>
                  <a:lnTo>
                    <a:pt x="1029614" y="1171498"/>
                  </a:lnTo>
                  <a:lnTo>
                    <a:pt x="1033868" y="1167244"/>
                  </a:lnTo>
                  <a:lnTo>
                    <a:pt x="1034034" y="1167079"/>
                  </a:lnTo>
                  <a:lnTo>
                    <a:pt x="1034211" y="1166926"/>
                  </a:lnTo>
                  <a:lnTo>
                    <a:pt x="1034453" y="1166698"/>
                  </a:lnTo>
                  <a:lnTo>
                    <a:pt x="1034630" y="1166914"/>
                  </a:lnTo>
                  <a:lnTo>
                    <a:pt x="1034770" y="1167117"/>
                  </a:lnTo>
                  <a:lnTo>
                    <a:pt x="1034935" y="1167282"/>
                  </a:lnTo>
                  <a:lnTo>
                    <a:pt x="1039075" y="1171435"/>
                  </a:lnTo>
                  <a:lnTo>
                    <a:pt x="1043216" y="1175588"/>
                  </a:lnTo>
                  <a:lnTo>
                    <a:pt x="1047610" y="1179995"/>
                  </a:lnTo>
                  <a:lnTo>
                    <a:pt x="1047889" y="1180249"/>
                  </a:lnTo>
                  <a:lnTo>
                    <a:pt x="1048194" y="1180465"/>
                  </a:lnTo>
                  <a:lnTo>
                    <a:pt x="1049058" y="1181049"/>
                  </a:lnTo>
                  <a:lnTo>
                    <a:pt x="1049997" y="1181163"/>
                  </a:lnTo>
                  <a:lnTo>
                    <a:pt x="1051915" y="1180223"/>
                  </a:lnTo>
                  <a:lnTo>
                    <a:pt x="1052474" y="1179461"/>
                  </a:lnTo>
                  <a:lnTo>
                    <a:pt x="1052576" y="1178369"/>
                  </a:lnTo>
                  <a:lnTo>
                    <a:pt x="1052677" y="1177277"/>
                  </a:lnTo>
                  <a:lnTo>
                    <a:pt x="1052182" y="1176464"/>
                  </a:lnTo>
                  <a:lnTo>
                    <a:pt x="1047280" y="1171575"/>
                  </a:lnTo>
                  <a:lnTo>
                    <a:pt x="1043114" y="1167409"/>
                  </a:lnTo>
                  <a:lnTo>
                    <a:pt x="1038948" y="1163256"/>
                  </a:lnTo>
                  <a:lnTo>
                    <a:pt x="1038783" y="1163091"/>
                  </a:lnTo>
                  <a:lnTo>
                    <a:pt x="1038567" y="1162977"/>
                  </a:lnTo>
                  <a:lnTo>
                    <a:pt x="1038377" y="1162837"/>
                  </a:lnTo>
                  <a:lnTo>
                    <a:pt x="1038339" y="1162646"/>
                  </a:lnTo>
                  <a:lnTo>
                    <a:pt x="1038529" y="1162431"/>
                  </a:lnTo>
                  <a:lnTo>
                    <a:pt x="1038771" y="1162342"/>
                  </a:lnTo>
                  <a:lnTo>
                    <a:pt x="1038936" y="1162177"/>
                  </a:lnTo>
                  <a:lnTo>
                    <a:pt x="1043101" y="1158024"/>
                  </a:lnTo>
                  <a:lnTo>
                    <a:pt x="1047267" y="1153858"/>
                  </a:lnTo>
                  <a:lnTo>
                    <a:pt x="1051420" y="1149692"/>
                  </a:lnTo>
                  <a:lnTo>
                    <a:pt x="1051636" y="1149477"/>
                  </a:lnTo>
                  <a:lnTo>
                    <a:pt x="1051839" y="1149261"/>
                  </a:lnTo>
                  <a:lnTo>
                    <a:pt x="1052029" y="1149019"/>
                  </a:lnTo>
                  <a:lnTo>
                    <a:pt x="1052766" y="1148041"/>
                  </a:lnTo>
                  <a:lnTo>
                    <a:pt x="1052880" y="1147013"/>
                  </a:lnTo>
                  <a:close/>
                </a:path>
                <a:path w="8163559" h="1562735">
                  <a:moveTo>
                    <a:pt x="1052880" y="765581"/>
                  </a:moveTo>
                  <a:lnTo>
                    <a:pt x="1051687" y="763435"/>
                  </a:lnTo>
                  <a:lnTo>
                    <a:pt x="1050759" y="762977"/>
                  </a:lnTo>
                  <a:lnTo>
                    <a:pt x="1048689" y="763092"/>
                  </a:lnTo>
                  <a:lnTo>
                    <a:pt x="1048092" y="763524"/>
                  </a:lnTo>
                  <a:lnTo>
                    <a:pt x="1047521" y="764095"/>
                  </a:lnTo>
                  <a:lnTo>
                    <a:pt x="1043317" y="768299"/>
                  </a:lnTo>
                  <a:lnTo>
                    <a:pt x="1039114" y="772502"/>
                  </a:lnTo>
                  <a:lnTo>
                    <a:pt x="1034897" y="776706"/>
                  </a:lnTo>
                  <a:lnTo>
                    <a:pt x="1034732" y="776871"/>
                  </a:lnTo>
                  <a:lnTo>
                    <a:pt x="1034567" y="777024"/>
                  </a:lnTo>
                  <a:lnTo>
                    <a:pt x="1034288" y="777290"/>
                  </a:lnTo>
                  <a:lnTo>
                    <a:pt x="1034097" y="777049"/>
                  </a:lnTo>
                  <a:lnTo>
                    <a:pt x="1033970" y="776820"/>
                  </a:lnTo>
                  <a:lnTo>
                    <a:pt x="1033792" y="776643"/>
                  </a:lnTo>
                  <a:lnTo>
                    <a:pt x="1029652" y="772515"/>
                  </a:lnTo>
                  <a:lnTo>
                    <a:pt x="1021384" y="764260"/>
                  </a:lnTo>
                  <a:lnTo>
                    <a:pt x="1021168" y="764044"/>
                  </a:lnTo>
                  <a:lnTo>
                    <a:pt x="1020965" y="763828"/>
                  </a:lnTo>
                  <a:lnTo>
                    <a:pt x="1020724" y="763638"/>
                  </a:lnTo>
                  <a:lnTo>
                    <a:pt x="1019873" y="762939"/>
                  </a:lnTo>
                  <a:lnTo>
                    <a:pt x="1018895" y="762850"/>
                  </a:lnTo>
                  <a:lnTo>
                    <a:pt x="1017917" y="763231"/>
                  </a:lnTo>
                  <a:lnTo>
                    <a:pt x="1016939" y="763612"/>
                  </a:lnTo>
                  <a:lnTo>
                    <a:pt x="1016304" y="764349"/>
                  </a:lnTo>
                  <a:lnTo>
                    <a:pt x="1016038" y="766495"/>
                  </a:lnTo>
                  <a:lnTo>
                    <a:pt x="1016393" y="767334"/>
                  </a:lnTo>
                  <a:lnTo>
                    <a:pt x="1021346" y="772274"/>
                  </a:lnTo>
                  <a:lnTo>
                    <a:pt x="1025550" y="776490"/>
                  </a:lnTo>
                  <a:lnTo>
                    <a:pt x="1029931" y="780884"/>
                  </a:lnTo>
                  <a:lnTo>
                    <a:pt x="1030173" y="780999"/>
                  </a:lnTo>
                  <a:lnTo>
                    <a:pt x="1030452" y="781202"/>
                  </a:lnTo>
                  <a:lnTo>
                    <a:pt x="1028547" y="783094"/>
                  </a:lnTo>
                  <a:lnTo>
                    <a:pt x="1026807" y="784809"/>
                  </a:lnTo>
                  <a:lnTo>
                    <a:pt x="1025080" y="786549"/>
                  </a:lnTo>
                  <a:lnTo>
                    <a:pt x="1022375" y="789254"/>
                  </a:lnTo>
                  <a:lnTo>
                    <a:pt x="1019657" y="791946"/>
                  </a:lnTo>
                  <a:lnTo>
                    <a:pt x="1015746" y="795909"/>
                  </a:lnTo>
                  <a:lnTo>
                    <a:pt x="1015860" y="797839"/>
                  </a:lnTo>
                  <a:lnTo>
                    <a:pt x="1018374" y="799884"/>
                  </a:lnTo>
                  <a:lnTo>
                    <a:pt x="1019911" y="799757"/>
                  </a:lnTo>
                  <a:lnTo>
                    <a:pt x="1025359" y="794334"/>
                  </a:lnTo>
                  <a:lnTo>
                    <a:pt x="1029614" y="790079"/>
                  </a:lnTo>
                  <a:lnTo>
                    <a:pt x="1033868" y="785825"/>
                  </a:lnTo>
                  <a:lnTo>
                    <a:pt x="1034034" y="785660"/>
                  </a:lnTo>
                  <a:lnTo>
                    <a:pt x="1034211" y="785507"/>
                  </a:lnTo>
                  <a:lnTo>
                    <a:pt x="1034453" y="785279"/>
                  </a:lnTo>
                  <a:lnTo>
                    <a:pt x="1034630" y="785495"/>
                  </a:lnTo>
                  <a:lnTo>
                    <a:pt x="1034770" y="785698"/>
                  </a:lnTo>
                  <a:lnTo>
                    <a:pt x="1034935" y="785863"/>
                  </a:lnTo>
                  <a:lnTo>
                    <a:pt x="1039075" y="790016"/>
                  </a:lnTo>
                  <a:lnTo>
                    <a:pt x="1043216" y="794169"/>
                  </a:lnTo>
                  <a:lnTo>
                    <a:pt x="1047610" y="798576"/>
                  </a:lnTo>
                  <a:lnTo>
                    <a:pt x="1047889" y="798830"/>
                  </a:lnTo>
                  <a:lnTo>
                    <a:pt x="1048194" y="799033"/>
                  </a:lnTo>
                  <a:lnTo>
                    <a:pt x="1049058" y="799630"/>
                  </a:lnTo>
                  <a:lnTo>
                    <a:pt x="1049997" y="799731"/>
                  </a:lnTo>
                  <a:lnTo>
                    <a:pt x="1051915" y="798804"/>
                  </a:lnTo>
                  <a:lnTo>
                    <a:pt x="1052474" y="798042"/>
                  </a:lnTo>
                  <a:lnTo>
                    <a:pt x="1052576" y="796950"/>
                  </a:lnTo>
                  <a:lnTo>
                    <a:pt x="1052677" y="795858"/>
                  </a:lnTo>
                  <a:lnTo>
                    <a:pt x="1052182" y="795045"/>
                  </a:lnTo>
                  <a:lnTo>
                    <a:pt x="1047280" y="790155"/>
                  </a:lnTo>
                  <a:lnTo>
                    <a:pt x="1043114" y="785990"/>
                  </a:lnTo>
                  <a:lnTo>
                    <a:pt x="1038783" y="781659"/>
                  </a:lnTo>
                  <a:lnTo>
                    <a:pt x="1038567" y="781558"/>
                  </a:lnTo>
                  <a:lnTo>
                    <a:pt x="1038377" y="781418"/>
                  </a:lnTo>
                  <a:lnTo>
                    <a:pt x="1038339" y="781227"/>
                  </a:lnTo>
                  <a:lnTo>
                    <a:pt x="1038529" y="781011"/>
                  </a:lnTo>
                  <a:lnTo>
                    <a:pt x="1038771" y="780923"/>
                  </a:lnTo>
                  <a:lnTo>
                    <a:pt x="1038936" y="780757"/>
                  </a:lnTo>
                  <a:lnTo>
                    <a:pt x="1043101" y="776592"/>
                  </a:lnTo>
                  <a:lnTo>
                    <a:pt x="1047267" y="772439"/>
                  </a:lnTo>
                  <a:lnTo>
                    <a:pt x="1051636" y="768057"/>
                  </a:lnTo>
                  <a:lnTo>
                    <a:pt x="1051839" y="767842"/>
                  </a:lnTo>
                  <a:lnTo>
                    <a:pt x="1052029" y="767600"/>
                  </a:lnTo>
                  <a:lnTo>
                    <a:pt x="1052766" y="766622"/>
                  </a:lnTo>
                  <a:lnTo>
                    <a:pt x="1052880" y="765581"/>
                  </a:lnTo>
                  <a:close/>
                </a:path>
                <a:path w="8163559" h="1562735">
                  <a:moveTo>
                    <a:pt x="1052880" y="384162"/>
                  </a:moveTo>
                  <a:lnTo>
                    <a:pt x="1051687" y="382016"/>
                  </a:lnTo>
                  <a:lnTo>
                    <a:pt x="1050759" y="381558"/>
                  </a:lnTo>
                  <a:lnTo>
                    <a:pt x="1049540" y="381622"/>
                  </a:lnTo>
                  <a:lnTo>
                    <a:pt x="1048689" y="381673"/>
                  </a:lnTo>
                  <a:lnTo>
                    <a:pt x="1048092" y="382104"/>
                  </a:lnTo>
                  <a:lnTo>
                    <a:pt x="1047521" y="382676"/>
                  </a:lnTo>
                  <a:lnTo>
                    <a:pt x="1043317" y="386880"/>
                  </a:lnTo>
                  <a:lnTo>
                    <a:pt x="1039114" y="391083"/>
                  </a:lnTo>
                  <a:lnTo>
                    <a:pt x="1034897" y="395287"/>
                  </a:lnTo>
                  <a:lnTo>
                    <a:pt x="1034732" y="395452"/>
                  </a:lnTo>
                  <a:lnTo>
                    <a:pt x="1034567" y="395605"/>
                  </a:lnTo>
                  <a:lnTo>
                    <a:pt x="1034288" y="395871"/>
                  </a:lnTo>
                  <a:lnTo>
                    <a:pt x="1034097" y="395630"/>
                  </a:lnTo>
                  <a:lnTo>
                    <a:pt x="1033970" y="395401"/>
                  </a:lnTo>
                  <a:lnTo>
                    <a:pt x="1029652" y="391083"/>
                  </a:lnTo>
                  <a:lnTo>
                    <a:pt x="1025525" y="386969"/>
                  </a:lnTo>
                  <a:lnTo>
                    <a:pt x="1021168" y="382625"/>
                  </a:lnTo>
                  <a:lnTo>
                    <a:pt x="1020965" y="382397"/>
                  </a:lnTo>
                  <a:lnTo>
                    <a:pt x="1020724" y="382206"/>
                  </a:lnTo>
                  <a:lnTo>
                    <a:pt x="1019873" y="381520"/>
                  </a:lnTo>
                  <a:lnTo>
                    <a:pt x="1016038" y="385076"/>
                  </a:lnTo>
                  <a:lnTo>
                    <a:pt x="1016393" y="385914"/>
                  </a:lnTo>
                  <a:lnTo>
                    <a:pt x="1021346" y="390855"/>
                  </a:lnTo>
                  <a:lnTo>
                    <a:pt x="1025550" y="395071"/>
                  </a:lnTo>
                  <a:lnTo>
                    <a:pt x="1029931" y="399453"/>
                  </a:lnTo>
                  <a:lnTo>
                    <a:pt x="1030173" y="399580"/>
                  </a:lnTo>
                  <a:lnTo>
                    <a:pt x="1030452" y="399783"/>
                  </a:lnTo>
                  <a:lnTo>
                    <a:pt x="1028547" y="401675"/>
                  </a:lnTo>
                  <a:lnTo>
                    <a:pt x="1026807" y="403390"/>
                  </a:lnTo>
                  <a:lnTo>
                    <a:pt x="1025080" y="405117"/>
                  </a:lnTo>
                  <a:lnTo>
                    <a:pt x="1022375" y="407822"/>
                  </a:lnTo>
                  <a:lnTo>
                    <a:pt x="1019657" y="410527"/>
                  </a:lnTo>
                  <a:lnTo>
                    <a:pt x="1015746" y="414489"/>
                  </a:lnTo>
                  <a:lnTo>
                    <a:pt x="1015860" y="416420"/>
                  </a:lnTo>
                  <a:lnTo>
                    <a:pt x="1017181" y="417487"/>
                  </a:lnTo>
                  <a:lnTo>
                    <a:pt x="1018374" y="418452"/>
                  </a:lnTo>
                  <a:lnTo>
                    <a:pt x="1019911" y="418338"/>
                  </a:lnTo>
                  <a:lnTo>
                    <a:pt x="1025359" y="412902"/>
                  </a:lnTo>
                  <a:lnTo>
                    <a:pt x="1029614" y="408660"/>
                  </a:lnTo>
                  <a:lnTo>
                    <a:pt x="1033868" y="404406"/>
                  </a:lnTo>
                  <a:lnTo>
                    <a:pt x="1034034" y="404241"/>
                  </a:lnTo>
                  <a:lnTo>
                    <a:pt x="1034211" y="404088"/>
                  </a:lnTo>
                  <a:lnTo>
                    <a:pt x="1034453" y="403860"/>
                  </a:lnTo>
                  <a:lnTo>
                    <a:pt x="1034630" y="404075"/>
                  </a:lnTo>
                  <a:lnTo>
                    <a:pt x="1034770" y="404279"/>
                  </a:lnTo>
                  <a:lnTo>
                    <a:pt x="1034935" y="404444"/>
                  </a:lnTo>
                  <a:lnTo>
                    <a:pt x="1039075" y="408597"/>
                  </a:lnTo>
                  <a:lnTo>
                    <a:pt x="1043216" y="412750"/>
                  </a:lnTo>
                  <a:lnTo>
                    <a:pt x="1047610" y="417156"/>
                  </a:lnTo>
                  <a:lnTo>
                    <a:pt x="1047889" y="417410"/>
                  </a:lnTo>
                  <a:lnTo>
                    <a:pt x="1048194" y="417614"/>
                  </a:lnTo>
                  <a:lnTo>
                    <a:pt x="1049058" y="418211"/>
                  </a:lnTo>
                  <a:lnTo>
                    <a:pt x="1049997" y="418312"/>
                  </a:lnTo>
                  <a:lnTo>
                    <a:pt x="1051915" y="417385"/>
                  </a:lnTo>
                  <a:lnTo>
                    <a:pt x="1052474" y="416610"/>
                  </a:lnTo>
                  <a:lnTo>
                    <a:pt x="1052576" y="415518"/>
                  </a:lnTo>
                  <a:lnTo>
                    <a:pt x="1052677" y="414426"/>
                  </a:lnTo>
                  <a:lnTo>
                    <a:pt x="1052182" y="413626"/>
                  </a:lnTo>
                  <a:lnTo>
                    <a:pt x="1047280" y="408736"/>
                  </a:lnTo>
                  <a:lnTo>
                    <a:pt x="1043114" y="404571"/>
                  </a:lnTo>
                  <a:lnTo>
                    <a:pt x="1038783" y="400240"/>
                  </a:lnTo>
                  <a:lnTo>
                    <a:pt x="1038567" y="400126"/>
                  </a:lnTo>
                  <a:lnTo>
                    <a:pt x="1038377" y="399999"/>
                  </a:lnTo>
                  <a:lnTo>
                    <a:pt x="1038339" y="399808"/>
                  </a:lnTo>
                  <a:lnTo>
                    <a:pt x="1038529" y="399592"/>
                  </a:lnTo>
                  <a:lnTo>
                    <a:pt x="1038771" y="399503"/>
                  </a:lnTo>
                  <a:lnTo>
                    <a:pt x="1038936" y="399338"/>
                  </a:lnTo>
                  <a:lnTo>
                    <a:pt x="1043101" y="395173"/>
                  </a:lnTo>
                  <a:lnTo>
                    <a:pt x="1047267" y="391020"/>
                  </a:lnTo>
                  <a:lnTo>
                    <a:pt x="1051636" y="386638"/>
                  </a:lnTo>
                  <a:lnTo>
                    <a:pt x="1051839" y="386410"/>
                  </a:lnTo>
                  <a:lnTo>
                    <a:pt x="1052029" y="386181"/>
                  </a:lnTo>
                  <a:lnTo>
                    <a:pt x="1052766" y="385203"/>
                  </a:lnTo>
                  <a:lnTo>
                    <a:pt x="1052880" y="384162"/>
                  </a:lnTo>
                  <a:close/>
                </a:path>
                <a:path w="8163559" h="1562735">
                  <a:moveTo>
                    <a:pt x="1560753" y="1528432"/>
                  </a:moveTo>
                  <a:lnTo>
                    <a:pt x="1559560" y="1526273"/>
                  </a:lnTo>
                  <a:lnTo>
                    <a:pt x="1558632" y="1525816"/>
                  </a:lnTo>
                  <a:lnTo>
                    <a:pt x="1556562" y="1525930"/>
                  </a:lnTo>
                  <a:lnTo>
                    <a:pt x="1555965" y="1526362"/>
                  </a:lnTo>
                  <a:lnTo>
                    <a:pt x="1555394" y="1526933"/>
                  </a:lnTo>
                  <a:lnTo>
                    <a:pt x="1551190" y="1531150"/>
                  </a:lnTo>
                  <a:lnTo>
                    <a:pt x="1546987" y="1535341"/>
                  </a:lnTo>
                  <a:lnTo>
                    <a:pt x="1542770" y="1539557"/>
                  </a:lnTo>
                  <a:lnTo>
                    <a:pt x="1542605" y="1539709"/>
                  </a:lnTo>
                  <a:lnTo>
                    <a:pt x="1542440" y="1539862"/>
                  </a:lnTo>
                  <a:lnTo>
                    <a:pt x="1542161" y="1540141"/>
                  </a:lnTo>
                  <a:lnTo>
                    <a:pt x="1541970" y="1539900"/>
                  </a:lnTo>
                  <a:lnTo>
                    <a:pt x="1541843" y="1539659"/>
                  </a:lnTo>
                  <a:lnTo>
                    <a:pt x="1537525" y="1535353"/>
                  </a:lnTo>
                  <a:lnTo>
                    <a:pt x="1529257" y="1527098"/>
                  </a:lnTo>
                  <a:lnTo>
                    <a:pt x="1529041" y="1526882"/>
                  </a:lnTo>
                  <a:lnTo>
                    <a:pt x="1528838" y="1526667"/>
                  </a:lnTo>
                  <a:lnTo>
                    <a:pt x="1528597" y="1526476"/>
                  </a:lnTo>
                  <a:lnTo>
                    <a:pt x="1527746" y="1525790"/>
                  </a:lnTo>
                  <a:lnTo>
                    <a:pt x="1526768" y="1525689"/>
                  </a:lnTo>
                  <a:lnTo>
                    <a:pt x="1524812" y="1526451"/>
                  </a:lnTo>
                  <a:lnTo>
                    <a:pt x="1524177" y="1527200"/>
                  </a:lnTo>
                  <a:lnTo>
                    <a:pt x="1523911" y="1529334"/>
                  </a:lnTo>
                  <a:lnTo>
                    <a:pt x="1524266" y="1530172"/>
                  </a:lnTo>
                  <a:lnTo>
                    <a:pt x="1525016" y="1530908"/>
                  </a:lnTo>
                  <a:lnTo>
                    <a:pt x="1529219" y="1535112"/>
                  </a:lnTo>
                  <a:lnTo>
                    <a:pt x="1533423" y="1539328"/>
                  </a:lnTo>
                  <a:lnTo>
                    <a:pt x="1537804" y="1543723"/>
                  </a:lnTo>
                  <a:lnTo>
                    <a:pt x="1538046" y="1543837"/>
                  </a:lnTo>
                  <a:lnTo>
                    <a:pt x="1538325" y="1544040"/>
                  </a:lnTo>
                  <a:lnTo>
                    <a:pt x="1536420" y="1545932"/>
                  </a:lnTo>
                  <a:lnTo>
                    <a:pt x="1534680" y="1547660"/>
                  </a:lnTo>
                  <a:lnTo>
                    <a:pt x="1532953" y="1549387"/>
                  </a:lnTo>
                  <a:lnTo>
                    <a:pt x="1530248" y="1552092"/>
                  </a:lnTo>
                  <a:lnTo>
                    <a:pt x="1527530" y="1554797"/>
                  </a:lnTo>
                  <a:lnTo>
                    <a:pt x="1523619" y="1558747"/>
                  </a:lnTo>
                  <a:lnTo>
                    <a:pt x="1523733" y="1560677"/>
                  </a:lnTo>
                  <a:lnTo>
                    <a:pt x="1526247" y="1562722"/>
                  </a:lnTo>
                  <a:lnTo>
                    <a:pt x="1527784" y="1562595"/>
                  </a:lnTo>
                  <a:lnTo>
                    <a:pt x="1533232" y="1557172"/>
                  </a:lnTo>
                  <a:lnTo>
                    <a:pt x="1537487" y="1552917"/>
                  </a:lnTo>
                  <a:lnTo>
                    <a:pt x="1541741" y="1548663"/>
                  </a:lnTo>
                  <a:lnTo>
                    <a:pt x="1541907" y="1548498"/>
                  </a:lnTo>
                  <a:lnTo>
                    <a:pt x="1542084" y="1548345"/>
                  </a:lnTo>
                  <a:lnTo>
                    <a:pt x="1542326" y="1548117"/>
                  </a:lnTo>
                  <a:lnTo>
                    <a:pt x="1542503" y="1548333"/>
                  </a:lnTo>
                  <a:lnTo>
                    <a:pt x="1542643" y="1548536"/>
                  </a:lnTo>
                  <a:lnTo>
                    <a:pt x="1542808" y="1548701"/>
                  </a:lnTo>
                  <a:lnTo>
                    <a:pt x="1546948" y="1552854"/>
                  </a:lnTo>
                  <a:lnTo>
                    <a:pt x="1551089" y="1557007"/>
                  </a:lnTo>
                  <a:lnTo>
                    <a:pt x="1555229" y="1561160"/>
                  </a:lnTo>
                  <a:lnTo>
                    <a:pt x="1555483" y="1561414"/>
                  </a:lnTo>
                  <a:lnTo>
                    <a:pt x="1555762" y="1561668"/>
                  </a:lnTo>
                  <a:lnTo>
                    <a:pt x="1556067" y="1561884"/>
                  </a:lnTo>
                  <a:lnTo>
                    <a:pt x="1556931" y="1562468"/>
                  </a:lnTo>
                  <a:lnTo>
                    <a:pt x="1557870" y="1562582"/>
                  </a:lnTo>
                  <a:lnTo>
                    <a:pt x="1559788" y="1561642"/>
                  </a:lnTo>
                  <a:lnTo>
                    <a:pt x="1560347" y="1560880"/>
                  </a:lnTo>
                  <a:lnTo>
                    <a:pt x="1560449" y="1559788"/>
                  </a:lnTo>
                  <a:lnTo>
                    <a:pt x="1560550" y="1558696"/>
                  </a:lnTo>
                  <a:lnTo>
                    <a:pt x="1560055" y="1557883"/>
                  </a:lnTo>
                  <a:lnTo>
                    <a:pt x="1555153" y="1552994"/>
                  </a:lnTo>
                  <a:lnTo>
                    <a:pt x="1550987" y="1548828"/>
                  </a:lnTo>
                  <a:lnTo>
                    <a:pt x="1546821" y="1544675"/>
                  </a:lnTo>
                  <a:lnTo>
                    <a:pt x="1546656" y="1544510"/>
                  </a:lnTo>
                  <a:lnTo>
                    <a:pt x="1546440" y="1544396"/>
                  </a:lnTo>
                  <a:lnTo>
                    <a:pt x="1546250" y="1544256"/>
                  </a:lnTo>
                  <a:lnTo>
                    <a:pt x="1546212" y="1544066"/>
                  </a:lnTo>
                  <a:lnTo>
                    <a:pt x="1546402" y="1543850"/>
                  </a:lnTo>
                  <a:lnTo>
                    <a:pt x="1546644" y="1543761"/>
                  </a:lnTo>
                  <a:lnTo>
                    <a:pt x="1546809" y="1543596"/>
                  </a:lnTo>
                  <a:lnTo>
                    <a:pt x="1560639" y="1529461"/>
                  </a:lnTo>
                  <a:lnTo>
                    <a:pt x="1560753" y="1528432"/>
                  </a:lnTo>
                  <a:close/>
                </a:path>
                <a:path w="8163559" h="1562735">
                  <a:moveTo>
                    <a:pt x="1560753" y="1147013"/>
                  </a:moveTo>
                  <a:lnTo>
                    <a:pt x="1559560" y="1144854"/>
                  </a:lnTo>
                  <a:lnTo>
                    <a:pt x="1558632" y="1144397"/>
                  </a:lnTo>
                  <a:lnTo>
                    <a:pt x="1556562" y="1144511"/>
                  </a:lnTo>
                  <a:lnTo>
                    <a:pt x="1555965" y="1144943"/>
                  </a:lnTo>
                  <a:lnTo>
                    <a:pt x="1555394" y="1145514"/>
                  </a:lnTo>
                  <a:lnTo>
                    <a:pt x="1551190" y="1149731"/>
                  </a:lnTo>
                  <a:lnTo>
                    <a:pt x="1546987" y="1153922"/>
                  </a:lnTo>
                  <a:lnTo>
                    <a:pt x="1542770" y="1158138"/>
                  </a:lnTo>
                  <a:lnTo>
                    <a:pt x="1542605" y="1158290"/>
                  </a:lnTo>
                  <a:lnTo>
                    <a:pt x="1542440" y="1158443"/>
                  </a:lnTo>
                  <a:lnTo>
                    <a:pt x="1542161" y="1158722"/>
                  </a:lnTo>
                  <a:lnTo>
                    <a:pt x="1541970" y="1158481"/>
                  </a:lnTo>
                  <a:lnTo>
                    <a:pt x="1541843" y="1158240"/>
                  </a:lnTo>
                  <a:lnTo>
                    <a:pt x="1537525" y="1153934"/>
                  </a:lnTo>
                  <a:lnTo>
                    <a:pt x="1529257" y="1145679"/>
                  </a:lnTo>
                  <a:lnTo>
                    <a:pt x="1529041" y="1145463"/>
                  </a:lnTo>
                  <a:lnTo>
                    <a:pt x="1528838" y="1145247"/>
                  </a:lnTo>
                  <a:lnTo>
                    <a:pt x="1528597" y="1145057"/>
                  </a:lnTo>
                  <a:lnTo>
                    <a:pt x="1527746" y="1144371"/>
                  </a:lnTo>
                  <a:lnTo>
                    <a:pt x="1526768" y="1144270"/>
                  </a:lnTo>
                  <a:lnTo>
                    <a:pt x="1525790" y="1144651"/>
                  </a:lnTo>
                  <a:lnTo>
                    <a:pt x="1524812" y="1145032"/>
                  </a:lnTo>
                  <a:lnTo>
                    <a:pt x="1524177" y="1145781"/>
                  </a:lnTo>
                  <a:lnTo>
                    <a:pt x="1523911" y="1147914"/>
                  </a:lnTo>
                  <a:lnTo>
                    <a:pt x="1524266" y="1148753"/>
                  </a:lnTo>
                  <a:lnTo>
                    <a:pt x="1529219" y="1153693"/>
                  </a:lnTo>
                  <a:lnTo>
                    <a:pt x="1533423" y="1157909"/>
                  </a:lnTo>
                  <a:lnTo>
                    <a:pt x="1537804" y="1162304"/>
                  </a:lnTo>
                  <a:lnTo>
                    <a:pt x="1538046" y="1162418"/>
                  </a:lnTo>
                  <a:lnTo>
                    <a:pt x="1538325" y="1162621"/>
                  </a:lnTo>
                  <a:lnTo>
                    <a:pt x="1536420" y="1164513"/>
                  </a:lnTo>
                  <a:lnTo>
                    <a:pt x="1534680" y="1166241"/>
                  </a:lnTo>
                  <a:lnTo>
                    <a:pt x="1532953" y="1167968"/>
                  </a:lnTo>
                  <a:lnTo>
                    <a:pt x="1530248" y="1170673"/>
                  </a:lnTo>
                  <a:lnTo>
                    <a:pt x="1527530" y="1173378"/>
                  </a:lnTo>
                  <a:lnTo>
                    <a:pt x="1524838" y="1176096"/>
                  </a:lnTo>
                  <a:lnTo>
                    <a:pt x="1523619" y="1177328"/>
                  </a:lnTo>
                  <a:lnTo>
                    <a:pt x="1523733" y="1179258"/>
                  </a:lnTo>
                  <a:lnTo>
                    <a:pt x="1526247" y="1181303"/>
                  </a:lnTo>
                  <a:lnTo>
                    <a:pt x="1527784" y="1181176"/>
                  </a:lnTo>
                  <a:lnTo>
                    <a:pt x="1528965" y="1179995"/>
                  </a:lnTo>
                  <a:lnTo>
                    <a:pt x="1533232" y="1175753"/>
                  </a:lnTo>
                  <a:lnTo>
                    <a:pt x="1537487" y="1171498"/>
                  </a:lnTo>
                  <a:lnTo>
                    <a:pt x="1541741" y="1167244"/>
                  </a:lnTo>
                  <a:lnTo>
                    <a:pt x="1541907" y="1167079"/>
                  </a:lnTo>
                  <a:lnTo>
                    <a:pt x="1542084" y="1166926"/>
                  </a:lnTo>
                  <a:lnTo>
                    <a:pt x="1542326" y="1166698"/>
                  </a:lnTo>
                  <a:lnTo>
                    <a:pt x="1542503" y="1166914"/>
                  </a:lnTo>
                  <a:lnTo>
                    <a:pt x="1542643" y="1167117"/>
                  </a:lnTo>
                  <a:lnTo>
                    <a:pt x="1542808" y="1167282"/>
                  </a:lnTo>
                  <a:lnTo>
                    <a:pt x="1546948" y="1171435"/>
                  </a:lnTo>
                  <a:lnTo>
                    <a:pt x="1551089" y="1175588"/>
                  </a:lnTo>
                  <a:lnTo>
                    <a:pt x="1555229" y="1179741"/>
                  </a:lnTo>
                  <a:lnTo>
                    <a:pt x="1555483" y="1179995"/>
                  </a:lnTo>
                  <a:lnTo>
                    <a:pt x="1555762" y="1180249"/>
                  </a:lnTo>
                  <a:lnTo>
                    <a:pt x="1556067" y="1180465"/>
                  </a:lnTo>
                  <a:lnTo>
                    <a:pt x="1556931" y="1181049"/>
                  </a:lnTo>
                  <a:lnTo>
                    <a:pt x="1557870" y="1181163"/>
                  </a:lnTo>
                  <a:lnTo>
                    <a:pt x="1559788" y="1180223"/>
                  </a:lnTo>
                  <a:lnTo>
                    <a:pt x="1560347" y="1179461"/>
                  </a:lnTo>
                  <a:lnTo>
                    <a:pt x="1560449" y="1178369"/>
                  </a:lnTo>
                  <a:lnTo>
                    <a:pt x="1560550" y="1177277"/>
                  </a:lnTo>
                  <a:lnTo>
                    <a:pt x="1560055" y="1176464"/>
                  </a:lnTo>
                  <a:lnTo>
                    <a:pt x="1555153" y="1171575"/>
                  </a:lnTo>
                  <a:lnTo>
                    <a:pt x="1550987" y="1167409"/>
                  </a:lnTo>
                  <a:lnTo>
                    <a:pt x="1546821" y="1163256"/>
                  </a:lnTo>
                  <a:lnTo>
                    <a:pt x="1546656" y="1163091"/>
                  </a:lnTo>
                  <a:lnTo>
                    <a:pt x="1546440" y="1162977"/>
                  </a:lnTo>
                  <a:lnTo>
                    <a:pt x="1546250" y="1162837"/>
                  </a:lnTo>
                  <a:lnTo>
                    <a:pt x="1546212" y="1162646"/>
                  </a:lnTo>
                  <a:lnTo>
                    <a:pt x="1546402" y="1162431"/>
                  </a:lnTo>
                  <a:lnTo>
                    <a:pt x="1546644" y="1162342"/>
                  </a:lnTo>
                  <a:lnTo>
                    <a:pt x="1546809" y="1162177"/>
                  </a:lnTo>
                  <a:lnTo>
                    <a:pt x="1550974" y="1158024"/>
                  </a:lnTo>
                  <a:lnTo>
                    <a:pt x="1555140" y="1153858"/>
                  </a:lnTo>
                  <a:lnTo>
                    <a:pt x="1559293" y="1149692"/>
                  </a:lnTo>
                  <a:lnTo>
                    <a:pt x="1559509" y="1149477"/>
                  </a:lnTo>
                  <a:lnTo>
                    <a:pt x="1559712" y="1149261"/>
                  </a:lnTo>
                  <a:lnTo>
                    <a:pt x="1559902" y="1149019"/>
                  </a:lnTo>
                  <a:lnTo>
                    <a:pt x="1560639" y="1148041"/>
                  </a:lnTo>
                  <a:lnTo>
                    <a:pt x="1560753" y="1147013"/>
                  </a:lnTo>
                  <a:close/>
                </a:path>
                <a:path w="8163559" h="1562735">
                  <a:moveTo>
                    <a:pt x="1560753" y="765581"/>
                  </a:moveTo>
                  <a:lnTo>
                    <a:pt x="1560156" y="764501"/>
                  </a:lnTo>
                  <a:lnTo>
                    <a:pt x="1559560" y="763435"/>
                  </a:lnTo>
                  <a:lnTo>
                    <a:pt x="1558632" y="762977"/>
                  </a:lnTo>
                  <a:lnTo>
                    <a:pt x="1556562" y="763092"/>
                  </a:lnTo>
                  <a:lnTo>
                    <a:pt x="1555965" y="763524"/>
                  </a:lnTo>
                  <a:lnTo>
                    <a:pt x="1555394" y="764095"/>
                  </a:lnTo>
                  <a:lnTo>
                    <a:pt x="1551190" y="768299"/>
                  </a:lnTo>
                  <a:lnTo>
                    <a:pt x="1546987" y="772502"/>
                  </a:lnTo>
                  <a:lnTo>
                    <a:pt x="1542770" y="776706"/>
                  </a:lnTo>
                  <a:lnTo>
                    <a:pt x="1542605" y="776871"/>
                  </a:lnTo>
                  <a:lnTo>
                    <a:pt x="1542440" y="777024"/>
                  </a:lnTo>
                  <a:lnTo>
                    <a:pt x="1542161" y="777290"/>
                  </a:lnTo>
                  <a:lnTo>
                    <a:pt x="1541970" y="777049"/>
                  </a:lnTo>
                  <a:lnTo>
                    <a:pt x="1541843" y="776820"/>
                  </a:lnTo>
                  <a:lnTo>
                    <a:pt x="1541665" y="776643"/>
                  </a:lnTo>
                  <a:lnTo>
                    <a:pt x="1537525" y="772515"/>
                  </a:lnTo>
                  <a:lnTo>
                    <a:pt x="1529257" y="764260"/>
                  </a:lnTo>
                  <a:lnTo>
                    <a:pt x="1529041" y="764044"/>
                  </a:lnTo>
                  <a:lnTo>
                    <a:pt x="1528838" y="763828"/>
                  </a:lnTo>
                  <a:lnTo>
                    <a:pt x="1528597" y="763638"/>
                  </a:lnTo>
                  <a:lnTo>
                    <a:pt x="1527746" y="762939"/>
                  </a:lnTo>
                  <a:lnTo>
                    <a:pt x="1526768" y="762850"/>
                  </a:lnTo>
                  <a:lnTo>
                    <a:pt x="1524812" y="763612"/>
                  </a:lnTo>
                  <a:lnTo>
                    <a:pt x="1524177" y="764349"/>
                  </a:lnTo>
                  <a:lnTo>
                    <a:pt x="1523911" y="766495"/>
                  </a:lnTo>
                  <a:lnTo>
                    <a:pt x="1524266" y="767334"/>
                  </a:lnTo>
                  <a:lnTo>
                    <a:pt x="1529219" y="772274"/>
                  </a:lnTo>
                  <a:lnTo>
                    <a:pt x="1533423" y="776490"/>
                  </a:lnTo>
                  <a:lnTo>
                    <a:pt x="1537804" y="780884"/>
                  </a:lnTo>
                  <a:lnTo>
                    <a:pt x="1538046" y="780999"/>
                  </a:lnTo>
                  <a:lnTo>
                    <a:pt x="1538325" y="781202"/>
                  </a:lnTo>
                  <a:lnTo>
                    <a:pt x="1536420" y="783094"/>
                  </a:lnTo>
                  <a:lnTo>
                    <a:pt x="1534680" y="784809"/>
                  </a:lnTo>
                  <a:lnTo>
                    <a:pt x="1532953" y="786549"/>
                  </a:lnTo>
                  <a:lnTo>
                    <a:pt x="1530248" y="789254"/>
                  </a:lnTo>
                  <a:lnTo>
                    <a:pt x="1527530" y="791946"/>
                  </a:lnTo>
                  <a:lnTo>
                    <a:pt x="1523619" y="795909"/>
                  </a:lnTo>
                  <a:lnTo>
                    <a:pt x="1523733" y="797839"/>
                  </a:lnTo>
                  <a:lnTo>
                    <a:pt x="1526247" y="799884"/>
                  </a:lnTo>
                  <a:lnTo>
                    <a:pt x="1527784" y="799757"/>
                  </a:lnTo>
                  <a:lnTo>
                    <a:pt x="1533232" y="794334"/>
                  </a:lnTo>
                  <a:lnTo>
                    <a:pt x="1537487" y="790079"/>
                  </a:lnTo>
                  <a:lnTo>
                    <a:pt x="1541741" y="785825"/>
                  </a:lnTo>
                  <a:lnTo>
                    <a:pt x="1541907" y="785660"/>
                  </a:lnTo>
                  <a:lnTo>
                    <a:pt x="1542084" y="785507"/>
                  </a:lnTo>
                  <a:lnTo>
                    <a:pt x="1542326" y="785279"/>
                  </a:lnTo>
                  <a:lnTo>
                    <a:pt x="1542503" y="785495"/>
                  </a:lnTo>
                  <a:lnTo>
                    <a:pt x="1542643" y="785698"/>
                  </a:lnTo>
                  <a:lnTo>
                    <a:pt x="1542808" y="785863"/>
                  </a:lnTo>
                  <a:lnTo>
                    <a:pt x="1546948" y="790016"/>
                  </a:lnTo>
                  <a:lnTo>
                    <a:pt x="1551089" y="794169"/>
                  </a:lnTo>
                  <a:lnTo>
                    <a:pt x="1555229" y="798322"/>
                  </a:lnTo>
                  <a:lnTo>
                    <a:pt x="1555483" y="798576"/>
                  </a:lnTo>
                  <a:lnTo>
                    <a:pt x="1555762" y="798830"/>
                  </a:lnTo>
                  <a:lnTo>
                    <a:pt x="1556067" y="799033"/>
                  </a:lnTo>
                  <a:lnTo>
                    <a:pt x="1556931" y="799630"/>
                  </a:lnTo>
                  <a:lnTo>
                    <a:pt x="1557870" y="799731"/>
                  </a:lnTo>
                  <a:lnTo>
                    <a:pt x="1559788" y="798804"/>
                  </a:lnTo>
                  <a:lnTo>
                    <a:pt x="1560347" y="798042"/>
                  </a:lnTo>
                  <a:lnTo>
                    <a:pt x="1560449" y="796950"/>
                  </a:lnTo>
                  <a:lnTo>
                    <a:pt x="1560550" y="795858"/>
                  </a:lnTo>
                  <a:lnTo>
                    <a:pt x="1560055" y="795045"/>
                  </a:lnTo>
                  <a:lnTo>
                    <a:pt x="1555153" y="790155"/>
                  </a:lnTo>
                  <a:lnTo>
                    <a:pt x="1550987" y="785990"/>
                  </a:lnTo>
                  <a:lnTo>
                    <a:pt x="1546656" y="781659"/>
                  </a:lnTo>
                  <a:lnTo>
                    <a:pt x="1546440" y="781558"/>
                  </a:lnTo>
                  <a:lnTo>
                    <a:pt x="1546250" y="781418"/>
                  </a:lnTo>
                  <a:lnTo>
                    <a:pt x="1546212" y="781227"/>
                  </a:lnTo>
                  <a:lnTo>
                    <a:pt x="1546402" y="781011"/>
                  </a:lnTo>
                  <a:lnTo>
                    <a:pt x="1546644" y="780923"/>
                  </a:lnTo>
                  <a:lnTo>
                    <a:pt x="1546809" y="780757"/>
                  </a:lnTo>
                  <a:lnTo>
                    <a:pt x="1550974" y="776592"/>
                  </a:lnTo>
                  <a:lnTo>
                    <a:pt x="1555140" y="772439"/>
                  </a:lnTo>
                  <a:lnTo>
                    <a:pt x="1559509" y="768057"/>
                  </a:lnTo>
                  <a:lnTo>
                    <a:pt x="1559712" y="767842"/>
                  </a:lnTo>
                  <a:lnTo>
                    <a:pt x="1559902" y="767600"/>
                  </a:lnTo>
                  <a:lnTo>
                    <a:pt x="1560639" y="766622"/>
                  </a:lnTo>
                  <a:lnTo>
                    <a:pt x="1560753" y="765581"/>
                  </a:lnTo>
                  <a:close/>
                </a:path>
                <a:path w="8163559" h="1562735">
                  <a:moveTo>
                    <a:pt x="1560753" y="384162"/>
                  </a:moveTo>
                  <a:lnTo>
                    <a:pt x="1559560" y="382016"/>
                  </a:lnTo>
                  <a:lnTo>
                    <a:pt x="1558632" y="381558"/>
                  </a:lnTo>
                  <a:lnTo>
                    <a:pt x="1557413" y="381622"/>
                  </a:lnTo>
                  <a:lnTo>
                    <a:pt x="1556562" y="381673"/>
                  </a:lnTo>
                  <a:lnTo>
                    <a:pt x="1555965" y="382104"/>
                  </a:lnTo>
                  <a:lnTo>
                    <a:pt x="1555394" y="382676"/>
                  </a:lnTo>
                  <a:lnTo>
                    <a:pt x="1551190" y="386880"/>
                  </a:lnTo>
                  <a:lnTo>
                    <a:pt x="1546987" y="391083"/>
                  </a:lnTo>
                  <a:lnTo>
                    <a:pt x="1542770" y="395287"/>
                  </a:lnTo>
                  <a:lnTo>
                    <a:pt x="1542605" y="395452"/>
                  </a:lnTo>
                  <a:lnTo>
                    <a:pt x="1542440" y="395605"/>
                  </a:lnTo>
                  <a:lnTo>
                    <a:pt x="1542161" y="395871"/>
                  </a:lnTo>
                  <a:lnTo>
                    <a:pt x="1541970" y="395630"/>
                  </a:lnTo>
                  <a:lnTo>
                    <a:pt x="1541843" y="395401"/>
                  </a:lnTo>
                  <a:lnTo>
                    <a:pt x="1537525" y="391083"/>
                  </a:lnTo>
                  <a:lnTo>
                    <a:pt x="1529257" y="382841"/>
                  </a:lnTo>
                  <a:lnTo>
                    <a:pt x="1529041" y="382625"/>
                  </a:lnTo>
                  <a:lnTo>
                    <a:pt x="1528838" y="382397"/>
                  </a:lnTo>
                  <a:lnTo>
                    <a:pt x="1528597" y="382206"/>
                  </a:lnTo>
                  <a:lnTo>
                    <a:pt x="1527746" y="381520"/>
                  </a:lnTo>
                  <a:lnTo>
                    <a:pt x="1526768" y="381431"/>
                  </a:lnTo>
                  <a:lnTo>
                    <a:pt x="1524812" y="382181"/>
                  </a:lnTo>
                  <a:lnTo>
                    <a:pt x="1524177" y="382930"/>
                  </a:lnTo>
                  <a:lnTo>
                    <a:pt x="1523911" y="385076"/>
                  </a:lnTo>
                  <a:lnTo>
                    <a:pt x="1524266" y="385914"/>
                  </a:lnTo>
                  <a:lnTo>
                    <a:pt x="1529219" y="390855"/>
                  </a:lnTo>
                  <a:lnTo>
                    <a:pt x="1533423" y="395071"/>
                  </a:lnTo>
                  <a:lnTo>
                    <a:pt x="1537804" y="399453"/>
                  </a:lnTo>
                  <a:lnTo>
                    <a:pt x="1538046" y="399580"/>
                  </a:lnTo>
                  <a:lnTo>
                    <a:pt x="1538325" y="399783"/>
                  </a:lnTo>
                  <a:lnTo>
                    <a:pt x="1536420" y="401675"/>
                  </a:lnTo>
                  <a:lnTo>
                    <a:pt x="1534680" y="403390"/>
                  </a:lnTo>
                  <a:lnTo>
                    <a:pt x="1532953" y="405117"/>
                  </a:lnTo>
                  <a:lnTo>
                    <a:pt x="1530248" y="407822"/>
                  </a:lnTo>
                  <a:lnTo>
                    <a:pt x="1527530" y="410527"/>
                  </a:lnTo>
                  <a:lnTo>
                    <a:pt x="1523619" y="414489"/>
                  </a:lnTo>
                  <a:lnTo>
                    <a:pt x="1523733" y="416420"/>
                  </a:lnTo>
                  <a:lnTo>
                    <a:pt x="1526247" y="418452"/>
                  </a:lnTo>
                  <a:lnTo>
                    <a:pt x="1527784" y="418338"/>
                  </a:lnTo>
                  <a:lnTo>
                    <a:pt x="1533232" y="412902"/>
                  </a:lnTo>
                  <a:lnTo>
                    <a:pt x="1537487" y="408660"/>
                  </a:lnTo>
                  <a:lnTo>
                    <a:pt x="1541741" y="404406"/>
                  </a:lnTo>
                  <a:lnTo>
                    <a:pt x="1541907" y="404241"/>
                  </a:lnTo>
                  <a:lnTo>
                    <a:pt x="1542084" y="404088"/>
                  </a:lnTo>
                  <a:lnTo>
                    <a:pt x="1542326" y="403860"/>
                  </a:lnTo>
                  <a:lnTo>
                    <a:pt x="1542503" y="404075"/>
                  </a:lnTo>
                  <a:lnTo>
                    <a:pt x="1542643" y="404279"/>
                  </a:lnTo>
                  <a:lnTo>
                    <a:pt x="1542808" y="404444"/>
                  </a:lnTo>
                  <a:lnTo>
                    <a:pt x="1546948" y="408597"/>
                  </a:lnTo>
                  <a:lnTo>
                    <a:pt x="1551089" y="412750"/>
                  </a:lnTo>
                  <a:lnTo>
                    <a:pt x="1555229" y="416902"/>
                  </a:lnTo>
                  <a:lnTo>
                    <a:pt x="1555483" y="417156"/>
                  </a:lnTo>
                  <a:lnTo>
                    <a:pt x="1555762" y="417410"/>
                  </a:lnTo>
                  <a:lnTo>
                    <a:pt x="1556067" y="417614"/>
                  </a:lnTo>
                  <a:lnTo>
                    <a:pt x="1556931" y="418211"/>
                  </a:lnTo>
                  <a:lnTo>
                    <a:pt x="1557870" y="418312"/>
                  </a:lnTo>
                  <a:lnTo>
                    <a:pt x="1559788" y="417385"/>
                  </a:lnTo>
                  <a:lnTo>
                    <a:pt x="1560347" y="416610"/>
                  </a:lnTo>
                  <a:lnTo>
                    <a:pt x="1560449" y="415518"/>
                  </a:lnTo>
                  <a:lnTo>
                    <a:pt x="1560550" y="414426"/>
                  </a:lnTo>
                  <a:lnTo>
                    <a:pt x="1560055" y="413626"/>
                  </a:lnTo>
                  <a:lnTo>
                    <a:pt x="1555153" y="408736"/>
                  </a:lnTo>
                  <a:lnTo>
                    <a:pt x="1550987" y="404571"/>
                  </a:lnTo>
                  <a:lnTo>
                    <a:pt x="1546821" y="400405"/>
                  </a:lnTo>
                  <a:lnTo>
                    <a:pt x="1546656" y="400240"/>
                  </a:lnTo>
                  <a:lnTo>
                    <a:pt x="1546440" y="400126"/>
                  </a:lnTo>
                  <a:lnTo>
                    <a:pt x="1546250" y="399999"/>
                  </a:lnTo>
                  <a:lnTo>
                    <a:pt x="1546212" y="399808"/>
                  </a:lnTo>
                  <a:lnTo>
                    <a:pt x="1546402" y="399592"/>
                  </a:lnTo>
                  <a:lnTo>
                    <a:pt x="1546644" y="399503"/>
                  </a:lnTo>
                  <a:lnTo>
                    <a:pt x="1546809" y="399338"/>
                  </a:lnTo>
                  <a:lnTo>
                    <a:pt x="1550974" y="395173"/>
                  </a:lnTo>
                  <a:lnTo>
                    <a:pt x="1555140" y="391020"/>
                  </a:lnTo>
                  <a:lnTo>
                    <a:pt x="1559509" y="386638"/>
                  </a:lnTo>
                  <a:lnTo>
                    <a:pt x="1559712" y="386410"/>
                  </a:lnTo>
                  <a:lnTo>
                    <a:pt x="1559902" y="386181"/>
                  </a:lnTo>
                  <a:lnTo>
                    <a:pt x="1560639" y="385203"/>
                  </a:lnTo>
                  <a:lnTo>
                    <a:pt x="1560753" y="384162"/>
                  </a:lnTo>
                  <a:close/>
                </a:path>
                <a:path w="8163559" h="1562735">
                  <a:moveTo>
                    <a:pt x="2068626" y="1528432"/>
                  </a:moveTo>
                  <a:lnTo>
                    <a:pt x="2067433" y="1526273"/>
                  </a:lnTo>
                  <a:lnTo>
                    <a:pt x="2066505" y="1525816"/>
                  </a:lnTo>
                  <a:lnTo>
                    <a:pt x="2064435" y="1525930"/>
                  </a:lnTo>
                  <a:lnTo>
                    <a:pt x="2063838" y="1526362"/>
                  </a:lnTo>
                  <a:lnTo>
                    <a:pt x="2063267" y="1526933"/>
                  </a:lnTo>
                  <a:lnTo>
                    <a:pt x="2059063" y="1531150"/>
                  </a:lnTo>
                  <a:lnTo>
                    <a:pt x="2054860" y="1535341"/>
                  </a:lnTo>
                  <a:lnTo>
                    <a:pt x="2050643" y="1539557"/>
                  </a:lnTo>
                  <a:lnTo>
                    <a:pt x="2050478" y="1539709"/>
                  </a:lnTo>
                  <a:lnTo>
                    <a:pt x="2050313" y="1539862"/>
                  </a:lnTo>
                  <a:lnTo>
                    <a:pt x="2050034" y="1540141"/>
                  </a:lnTo>
                  <a:lnTo>
                    <a:pt x="2049843" y="1539900"/>
                  </a:lnTo>
                  <a:lnTo>
                    <a:pt x="2049716" y="1539659"/>
                  </a:lnTo>
                  <a:lnTo>
                    <a:pt x="2049538" y="1539481"/>
                  </a:lnTo>
                  <a:lnTo>
                    <a:pt x="2045398" y="1535353"/>
                  </a:lnTo>
                  <a:lnTo>
                    <a:pt x="2036914" y="1526882"/>
                  </a:lnTo>
                  <a:lnTo>
                    <a:pt x="2036711" y="1526667"/>
                  </a:lnTo>
                  <a:lnTo>
                    <a:pt x="2036470" y="1526476"/>
                  </a:lnTo>
                  <a:lnTo>
                    <a:pt x="2035619" y="1525790"/>
                  </a:lnTo>
                  <a:lnTo>
                    <a:pt x="2034641" y="1525689"/>
                  </a:lnTo>
                  <a:lnTo>
                    <a:pt x="2032685" y="1526451"/>
                  </a:lnTo>
                  <a:lnTo>
                    <a:pt x="2032050" y="1527200"/>
                  </a:lnTo>
                  <a:lnTo>
                    <a:pt x="2031911" y="1528292"/>
                  </a:lnTo>
                  <a:lnTo>
                    <a:pt x="2031784" y="1529334"/>
                  </a:lnTo>
                  <a:lnTo>
                    <a:pt x="2032139" y="1530172"/>
                  </a:lnTo>
                  <a:lnTo>
                    <a:pt x="2032889" y="1530908"/>
                  </a:lnTo>
                  <a:lnTo>
                    <a:pt x="2037092" y="1535112"/>
                  </a:lnTo>
                  <a:lnTo>
                    <a:pt x="2041296" y="1539328"/>
                  </a:lnTo>
                  <a:lnTo>
                    <a:pt x="2045677" y="1543723"/>
                  </a:lnTo>
                  <a:lnTo>
                    <a:pt x="2045919" y="1543837"/>
                  </a:lnTo>
                  <a:lnTo>
                    <a:pt x="2046198" y="1544040"/>
                  </a:lnTo>
                  <a:lnTo>
                    <a:pt x="2044293" y="1545932"/>
                  </a:lnTo>
                  <a:lnTo>
                    <a:pt x="2042553" y="1547660"/>
                  </a:lnTo>
                  <a:lnTo>
                    <a:pt x="2040826" y="1549387"/>
                  </a:lnTo>
                  <a:lnTo>
                    <a:pt x="2038121" y="1552092"/>
                  </a:lnTo>
                  <a:lnTo>
                    <a:pt x="2035403" y="1554797"/>
                  </a:lnTo>
                  <a:lnTo>
                    <a:pt x="2032711" y="1557515"/>
                  </a:lnTo>
                  <a:lnTo>
                    <a:pt x="2031492" y="1558747"/>
                  </a:lnTo>
                  <a:lnTo>
                    <a:pt x="2031606" y="1560677"/>
                  </a:lnTo>
                  <a:lnTo>
                    <a:pt x="2032927" y="1561744"/>
                  </a:lnTo>
                  <a:lnTo>
                    <a:pt x="2034120" y="1562722"/>
                  </a:lnTo>
                  <a:lnTo>
                    <a:pt x="2035657" y="1562595"/>
                  </a:lnTo>
                  <a:lnTo>
                    <a:pt x="2041105" y="1557172"/>
                  </a:lnTo>
                  <a:lnTo>
                    <a:pt x="2045360" y="1552917"/>
                  </a:lnTo>
                  <a:lnTo>
                    <a:pt x="2049614" y="1548663"/>
                  </a:lnTo>
                  <a:lnTo>
                    <a:pt x="2049780" y="1548498"/>
                  </a:lnTo>
                  <a:lnTo>
                    <a:pt x="2049957" y="1548345"/>
                  </a:lnTo>
                  <a:lnTo>
                    <a:pt x="2050199" y="1548117"/>
                  </a:lnTo>
                  <a:lnTo>
                    <a:pt x="2050376" y="1548333"/>
                  </a:lnTo>
                  <a:lnTo>
                    <a:pt x="2050516" y="1548536"/>
                  </a:lnTo>
                  <a:lnTo>
                    <a:pt x="2050681" y="1548701"/>
                  </a:lnTo>
                  <a:lnTo>
                    <a:pt x="2054821" y="1552854"/>
                  </a:lnTo>
                  <a:lnTo>
                    <a:pt x="2058962" y="1557007"/>
                  </a:lnTo>
                  <a:lnTo>
                    <a:pt x="2063102" y="1561160"/>
                  </a:lnTo>
                  <a:lnTo>
                    <a:pt x="2063356" y="1561414"/>
                  </a:lnTo>
                  <a:lnTo>
                    <a:pt x="2063635" y="1561668"/>
                  </a:lnTo>
                  <a:lnTo>
                    <a:pt x="2063940" y="1561884"/>
                  </a:lnTo>
                  <a:lnTo>
                    <a:pt x="2064804" y="1562468"/>
                  </a:lnTo>
                  <a:lnTo>
                    <a:pt x="2065743" y="1562582"/>
                  </a:lnTo>
                  <a:lnTo>
                    <a:pt x="2067661" y="1561642"/>
                  </a:lnTo>
                  <a:lnTo>
                    <a:pt x="2068220" y="1560880"/>
                  </a:lnTo>
                  <a:lnTo>
                    <a:pt x="2068322" y="1559788"/>
                  </a:lnTo>
                  <a:lnTo>
                    <a:pt x="2068423" y="1558696"/>
                  </a:lnTo>
                  <a:lnTo>
                    <a:pt x="2067928" y="1557883"/>
                  </a:lnTo>
                  <a:lnTo>
                    <a:pt x="2063026" y="1552994"/>
                  </a:lnTo>
                  <a:lnTo>
                    <a:pt x="2058860" y="1548828"/>
                  </a:lnTo>
                  <a:lnTo>
                    <a:pt x="2054529" y="1544510"/>
                  </a:lnTo>
                  <a:lnTo>
                    <a:pt x="2054313" y="1544396"/>
                  </a:lnTo>
                  <a:lnTo>
                    <a:pt x="2054123" y="1544256"/>
                  </a:lnTo>
                  <a:lnTo>
                    <a:pt x="2054085" y="1544066"/>
                  </a:lnTo>
                  <a:lnTo>
                    <a:pt x="2054275" y="1543850"/>
                  </a:lnTo>
                  <a:lnTo>
                    <a:pt x="2054517" y="1543761"/>
                  </a:lnTo>
                  <a:lnTo>
                    <a:pt x="2054682" y="1543596"/>
                  </a:lnTo>
                  <a:lnTo>
                    <a:pt x="2068512" y="1529461"/>
                  </a:lnTo>
                  <a:lnTo>
                    <a:pt x="2068626" y="1528432"/>
                  </a:lnTo>
                  <a:close/>
                </a:path>
                <a:path w="8163559" h="1562735">
                  <a:moveTo>
                    <a:pt x="2068626" y="1147013"/>
                  </a:moveTo>
                  <a:lnTo>
                    <a:pt x="2067433" y="1144854"/>
                  </a:lnTo>
                  <a:lnTo>
                    <a:pt x="2066505" y="1144397"/>
                  </a:lnTo>
                  <a:lnTo>
                    <a:pt x="2064435" y="1144511"/>
                  </a:lnTo>
                  <a:lnTo>
                    <a:pt x="2063838" y="1144943"/>
                  </a:lnTo>
                  <a:lnTo>
                    <a:pt x="2063267" y="1145514"/>
                  </a:lnTo>
                  <a:lnTo>
                    <a:pt x="2059063" y="1149731"/>
                  </a:lnTo>
                  <a:lnTo>
                    <a:pt x="2054860" y="1153922"/>
                  </a:lnTo>
                  <a:lnTo>
                    <a:pt x="2050643" y="1158138"/>
                  </a:lnTo>
                  <a:lnTo>
                    <a:pt x="2050478" y="1158290"/>
                  </a:lnTo>
                  <a:lnTo>
                    <a:pt x="2050313" y="1158443"/>
                  </a:lnTo>
                  <a:lnTo>
                    <a:pt x="2050034" y="1158722"/>
                  </a:lnTo>
                  <a:lnTo>
                    <a:pt x="2049843" y="1158481"/>
                  </a:lnTo>
                  <a:lnTo>
                    <a:pt x="2049716" y="1158240"/>
                  </a:lnTo>
                  <a:lnTo>
                    <a:pt x="2045398" y="1153934"/>
                  </a:lnTo>
                  <a:lnTo>
                    <a:pt x="2037130" y="1145679"/>
                  </a:lnTo>
                  <a:lnTo>
                    <a:pt x="2036914" y="1145463"/>
                  </a:lnTo>
                  <a:lnTo>
                    <a:pt x="2036711" y="1145247"/>
                  </a:lnTo>
                  <a:lnTo>
                    <a:pt x="2036470" y="1145057"/>
                  </a:lnTo>
                  <a:lnTo>
                    <a:pt x="2035619" y="1144371"/>
                  </a:lnTo>
                  <a:lnTo>
                    <a:pt x="2034641" y="1144270"/>
                  </a:lnTo>
                  <a:lnTo>
                    <a:pt x="2033663" y="1144651"/>
                  </a:lnTo>
                  <a:lnTo>
                    <a:pt x="2032685" y="1145032"/>
                  </a:lnTo>
                  <a:lnTo>
                    <a:pt x="2032050" y="1145781"/>
                  </a:lnTo>
                  <a:lnTo>
                    <a:pt x="2031911" y="1146873"/>
                  </a:lnTo>
                  <a:lnTo>
                    <a:pt x="2031784" y="1147914"/>
                  </a:lnTo>
                  <a:lnTo>
                    <a:pt x="2032139" y="1148753"/>
                  </a:lnTo>
                  <a:lnTo>
                    <a:pt x="2037092" y="1153693"/>
                  </a:lnTo>
                  <a:lnTo>
                    <a:pt x="2041296" y="1157909"/>
                  </a:lnTo>
                  <a:lnTo>
                    <a:pt x="2045677" y="1162304"/>
                  </a:lnTo>
                  <a:lnTo>
                    <a:pt x="2045919" y="1162418"/>
                  </a:lnTo>
                  <a:lnTo>
                    <a:pt x="2046198" y="1162621"/>
                  </a:lnTo>
                  <a:lnTo>
                    <a:pt x="2044293" y="1164513"/>
                  </a:lnTo>
                  <a:lnTo>
                    <a:pt x="2042553" y="1166241"/>
                  </a:lnTo>
                  <a:lnTo>
                    <a:pt x="2040826" y="1167968"/>
                  </a:lnTo>
                  <a:lnTo>
                    <a:pt x="2038121" y="1170673"/>
                  </a:lnTo>
                  <a:lnTo>
                    <a:pt x="2035403" y="1173378"/>
                  </a:lnTo>
                  <a:lnTo>
                    <a:pt x="2032711" y="1176096"/>
                  </a:lnTo>
                  <a:lnTo>
                    <a:pt x="2031492" y="1177328"/>
                  </a:lnTo>
                  <a:lnTo>
                    <a:pt x="2031606" y="1179258"/>
                  </a:lnTo>
                  <a:lnTo>
                    <a:pt x="2034120" y="1181303"/>
                  </a:lnTo>
                  <a:lnTo>
                    <a:pt x="2035657" y="1181176"/>
                  </a:lnTo>
                  <a:lnTo>
                    <a:pt x="2036838" y="1179995"/>
                  </a:lnTo>
                  <a:lnTo>
                    <a:pt x="2041105" y="1175753"/>
                  </a:lnTo>
                  <a:lnTo>
                    <a:pt x="2045360" y="1171498"/>
                  </a:lnTo>
                  <a:lnTo>
                    <a:pt x="2049614" y="1167244"/>
                  </a:lnTo>
                  <a:lnTo>
                    <a:pt x="2049780" y="1167079"/>
                  </a:lnTo>
                  <a:lnTo>
                    <a:pt x="2049957" y="1166926"/>
                  </a:lnTo>
                  <a:lnTo>
                    <a:pt x="2050199" y="1166698"/>
                  </a:lnTo>
                  <a:lnTo>
                    <a:pt x="2050376" y="1166914"/>
                  </a:lnTo>
                  <a:lnTo>
                    <a:pt x="2050516" y="1167117"/>
                  </a:lnTo>
                  <a:lnTo>
                    <a:pt x="2054821" y="1171435"/>
                  </a:lnTo>
                  <a:lnTo>
                    <a:pt x="2058962" y="1175588"/>
                  </a:lnTo>
                  <a:lnTo>
                    <a:pt x="2063102" y="1179741"/>
                  </a:lnTo>
                  <a:lnTo>
                    <a:pt x="2063356" y="1179995"/>
                  </a:lnTo>
                  <a:lnTo>
                    <a:pt x="2063635" y="1180249"/>
                  </a:lnTo>
                  <a:lnTo>
                    <a:pt x="2063940" y="1180465"/>
                  </a:lnTo>
                  <a:lnTo>
                    <a:pt x="2064804" y="1181049"/>
                  </a:lnTo>
                  <a:lnTo>
                    <a:pt x="2065743" y="1181163"/>
                  </a:lnTo>
                  <a:lnTo>
                    <a:pt x="2067661" y="1180223"/>
                  </a:lnTo>
                  <a:lnTo>
                    <a:pt x="2068220" y="1179461"/>
                  </a:lnTo>
                  <a:lnTo>
                    <a:pt x="2068322" y="1178369"/>
                  </a:lnTo>
                  <a:lnTo>
                    <a:pt x="2068423" y="1177277"/>
                  </a:lnTo>
                  <a:lnTo>
                    <a:pt x="2067928" y="1176464"/>
                  </a:lnTo>
                  <a:lnTo>
                    <a:pt x="2063026" y="1171575"/>
                  </a:lnTo>
                  <a:lnTo>
                    <a:pt x="2058860" y="1167409"/>
                  </a:lnTo>
                  <a:lnTo>
                    <a:pt x="2054694" y="1163256"/>
                  </a:lnTo>
                  <a:lnTo>
                    <a:pt x="2054529" y="1163091"/>
                  </a:lnTo>
                  <a:lnTo>
                    <a:pt x="2054313" y="1162977"/>
                  </a:lnTo>
                  <a:lnTo>
                    <a:pt x="2054123" y="1162837"/>
                  </a:lnTo>
                  <a:lnTo>
                    <a:pt x="2054085" y="1162646"/>
                  </a:lnTo>
                  <a:lnTo>
                    <a:pt x="2054275" y="1162431"/>
                  </a:lnTo>
                  <a:lnTo>
                    <a:pt x="2054517" y="1162342"/>
                  </a:lnTo>
                  <a:lnTo>
                    <a:pt x="2054682" y="1162177"/>
                  </a:lnTo>
                  <a:lnTo>
                    <a:pt x="2058847" y="1158024"/>
                  </a:lnTo>
                  <a:lnTo>
                    <a:pt x="2063013" y="1153858"/>
                  </a:lnTo>
                  <a:lnTo>
                    <a:pt x="2067166" y="1149692"/>
                  </a:lnTo>
                  <a:lnTo>
                    <a:pt x="2067382" y="1149477"/>
                  </a:lnTo>
                  <a:lnTo>
                    <a:pt x="2067585" y="1149261"/>
                  </a:lnTo>
                  <a:lnTo>
                    <a:pt x="2067775" y="1149019"/>
                  </a:lnTo>
                  <a:lnTo>
                    <a:pt x="2068512" y="1148041"/>
                  </a:lnTo>
                  <a:lnTo>
                    <a:pt x="2068626" y="1147013"/>
                  </a:lnTo>
                  <a:close/>
                </a:path>
                <a:path w="8163559" h="1562735">
                  <a:moveTo>
                    <a:pt x="2068626" y="765581"/>
                  </a:moveTo>
                  <a:lnTo>
                    <a:pt x="2068029" y="764501"/>
                  </a:lnTo>
                  <a:lnTo>
                    <a:pt x="2067433" y="763435"/>
                  </a:lnTo>
                  <a:lnTo>
                    <a:pt x="2066505" y="762977"/>
                  </a:lnTo>
                  <a:lnTo>
                    <a:pt x="2064435" y="763092"/>
                  </a:lnTo>
                  <a:lnTo>
                    <a:pt x="2063838" y="763524"/>
                  </a:lnTo>
                  <a:lnTo>
                    <a:pt x="2063267" y="764095"/>
                  </a:lnTo>
                  <a:lnTo>
                    <a:pt x="2059063" y="768299"/>
                  </a:lnTo>
                  <a:lnTo>
                    <a:pt x="2054860" y="772502"/>
                  </a:lnTo>
                  <a:lnTo>
                    <a:pt x="2050643" y="776706"/>
                  </a:lnTo>
                  <a:lnTo>
                    <a:pt x="2050478" y="776871"/>
                  </a:lnTo>
                  <a:lnTo>
                    <a:pt x="2050313" y="777024"/>
                  </a:lnTo>
                  <a:lnTo>
                    <a:pt x="2050034" y="777290"/>
                  </a:lnTo>
                  <a:lnTo>
                    <a:pt x="2049843" y="777049"/>
                  </a:lnTo>
                  <a:lnTo>
                    <a:pt x="2049716" y="776820"/>
                  </a:lnTo>
                  <a:lnTo>
                    <a:pt x="2045398" y="772515"/>
                  </a:lnTo>
                  <a:lnTo>
                    <a:pt x="2037130" y="764260"/>
                  </a:lnTo>
                  <a:lnTo>
                    <a:pt x="2036914" y="764044"/>
                  </a:lnTo>
                  <a:lnTo>
                    <a:pt x="2036711" y="763828"/>
                  </a:lnTo>
                  <a:lnTo>
                    <a:pt x="2036470" y="763638"/>
                  </a:lnTo>
                  <a:lnTo>
                    <a:pt x="2035619" y="762939"/>
                  </a:lnTo>
                  <a:lnTo>
                    <a:pt x="2034641" y="762850"/>
                  </a:lnTo>
                  <a:lnTo>
                    <a:pt x="2033663" y="763231"/>
                  </a:lnTo>
                  <a:lnTo>
                    <a:pt x="2032685" y="763612"/>
                  </a:lnTo>
                  <a:lnTo>
                    <a:pt x="2032050" y="764349"/>
                  </a:lnTo>
                  <a:lnTo>
                    <a:pt x="2031911" y="765454"/>
                  </a:lnTo>
                  <a:lnTo>
                    <a:pt x="2031784" y="766495"/>
                  </a:lnTo>
                  <a:lnTo>
                    <a:pt x="2032139" y="767334"/>
                  </a:lnTo>
                  <a:lnTo>
                    <a:pt x="2037092" y="772274"/>
                  </a:lnTo>
                  <a:lnTo>
                    <a:pt x="2041296" y="776490"/>
                  </a:lnTo>
                  <a:lnTo>
                    <a:pt x="2045677" y="780884"/>
                  </a:lnTo>
                  <a:lnTo>
                    <a:pt x="2045919" y="780999"/>
                  </a:lnTo>
                  <a:lnTo>
                    <a:pt x="2046198" y="781202"/>
                  </a:lnTo>
                  <a:lnTo>
                    <a:pt x="2044293" y="783094"/>
                  </a:lnTo>
                  <a:lnTo>
                    <a:pt x="2042553" y="784809"/>
                  </a:lnTo>
                  <a:lnTo>
                    <a:pt x="2040826" y="786549"/>
                  </a:lnTo>
                  <a:lnTo>
                    <a:pt x="2038121" y="789254"/>
                  </a:lnTo>
                  <a:lnTo>
                    <a:pt x="2035403" y="791946"/>
                  </a:lnTo>
                  <a:lnTo>
                    <a:pt x="2032711" y="794677"/>
                  </a:lnTo>
                  <a:lnTo>
                    <a:pt x="2031492" y="795909"/>
                  </a:lnTo>
                  <a:lnTo>
                    <a:pt x="2031606" y="797839"/>
                  </a:lnTo>
                  <a:lnTo>
                    <a:pt x="2034120" y="799884"/>
                  </a:lnTo>
                  <a:lnTo>
                    <a:pt x="2035657" y="799757"/>
                  </a:lnTo>
                  <a:lnTo>
                    <a:pt x="2041105" y="794334"/>
                  </a:lnTo>
                  <a:lnTo>
                    <a:pt x="2045360" y="790079"/>
                  </a:lnTo>
                  <a:lnTo>
                    <a:pt x="2049614" y="785825"/>
                  </a:lnTo>
                  <a:lnTo>
                    <a:pt x="2049780" y="785660"/>
                  </a:lnTo>
                  <a:lnTo>
                    <a:pt x="2049957" y="785507"/>
                  </a:lnTo>
                  <a:lnTo>
                    <a:pt x="2050199" y="785279"/>
                  </a:lnTo>
                  <a:lnTo>
                    <a:pt x="2050376" y="785495"/>
                  </a:lnTo>
                  <a:lnTo>
                    <a:pt x="2050516" y="785698"/>
                  </a:lnTo>
                  <a:lnTo>
                    <a:pt x="2050681" y="785863"/>
                  </a:lnTo>
                  <a:lnTo>
                    <a:pt x="2054821" y="790016"/>
                  </a:lnTo>
                  <a:lnTo>
                    <a:pt x="2058962" y="794169"/>
                  </a:lnTo>
                  <a:lnTo>
                    <a:pt x="2063102" y="798322"/>
                  </a:lnTo>
                  <a:lnTo>
                    <a:pt x="2063356" y="798576"/>
                  </a:lnTo>
                  <a:lnTo>
                    <a:pt x="2063635" y="798830"/>
                  </a:lnTo>
                  <a:lnTo>
                    <a:pt x="2063940" y="799033"/>
                  </a:lnTo>
                  <a:lnTo>
                    <a:pt x="2064804" y="799630"/>
                  </a:lnTo>
                  <a:lnTo>
                    <a:pt x="2065743" y="799731"/>
                  </a:lnTo>
                  <a:lnTo>
                    <a:pt x="2067661" y="798804"/>
                  </a:lnTo>
                  <a:lnTo>
                    <a:pt x="2068220" y="798042"/>
                  </a:lnTo>
                  <a:lnTo>
                    <a:pt x="2068322" y="796950"/>
                  </a:lnTo>
                  <a:lnTo>
                    <a:pt x="2068423" y="795858"/>
                  </a:lnTo>
                  <a:lnTo>
                    <a:pt x="2067928" y="795045"/>
                  </a:lnTo>
                  <a:lnTo>
                    <a:pt x="2063026" y="790155"/>
                  </a:lnTo>
                  <a:lnTo>
                    <a:pt x="2058860" y="785990"/>
                  </a:lnTo>
                  <a:lnTo>
                    <a:pt x="2054529" y="781659"/>
                  </a:lnTo>
                  <a:lnTo>
                    <a:pt x="2054313" y="781558"/>
                  </a:lnTo>
                  <a:lnTo>
                    <a:pt x="2054123" y="781418"/>
                  </a:lnTo>
                  <a:lnTo>
                    <a:pt x="2054085" y="781227"/>
                  </a:lnTo>
                  <a:lnTo>
                    <a:pt x="2054275" y="781011"/>
                  </a:lnTo>
                  <a:lnTo>
                    <a:pt x="2054517" y="780923"/>
                  </a:lnTo>
                  <a:lnTo>
                    <a:pt x="2054682" y="780757"/>
                  </a:lnTo>
                  <a:lnTo>
                    <a:pt x="2058847" y="776592"/>
                  </a:lnTo>
                  <a:lnTo>
                    <a:pt x="2063013" y="772439"/>
                  </a:lnTo>
                  <a:lnTo>
                    <a:pt x="2067382" y="768057"/>
                  </a:lnTo>
                  <a:lnTo>
                    <a:pt x="2067585" y="767842"/>
                  </a:lnTo>
                  <a:lnTo>
                    <a:pt x="2067775" y="767600"/>
                  </a:lnTo>
                  <a:lnTo>
                    <a:pt x="2068512" y="766622"/>
                  </a:lnTo>
                  <a:lnTo>
                    <a:pt x="2068626" y="765581"/>
                  </a:lnTo>
                  <a:close/>
                </a:path>
                <a:path w="8163559" h="1562735">
                  <a:moveTo>
                    <a:pt x="2068626" y="384162"/>
                  </a:moveTo>
                  <a:lnTo>
                    <a:pt x="2067433" y="382016"/>
                  </a:lnTo>
                  <a:lnTo>
                    <a:pt x="2066505" y="381558"/>
                  </a:lnTo>
                  <a:lnTo>
                    <a:pt x="2065286" y="381622"/>
                  </a:lnTo>
                  <a:lnTo>
                    <a:pt x="2064435" y="381673"/>
                  </a:lnTo>
                  <a:lnTo>
                    <a:pt x="2063838" y="382104"/>
                  </a:lnTo>
                  <a:lnTo>
                    <a:pt x="2063267" y="382676"/>
                  </a:lnTo>
                  <a:lnTo>
                    <a:pt x="2059063" y="386880"/>
                  </a:lnTo>
                  <a:lnTo>
                    <a:pt x="2054860" y="391083"/>
                  </a:lnTo>
                  <a:lnTo>
                    <a:pt x="2050643" y="395287"/>
                  </a:lnTo>
                  <a:lnTo>
                    <a:pt x="2050478" y="395452"/>
                  </a:lnTo>
                  <a:lnTo>
                    <a:pt x="2050313" y="395605"/>
                  </a:lnTo>
                  <a:lnTo>
                    <a:pt x="2050034" y="395871"/>
                  </a:lnTo>
                  <a:lnTo>
                    <a:pt x="2049843" y="395630"/>
                  </a:lnTo>
                  <a:lnTo>
                    <a:pt x="2049716" y="395401"/>
                  </a:lnTo>
                  <a:lnTo>
                    <a:pt x="2045398" y="391083"/>
                  </a:lnTo>
                  <a:lnTo>
                    <a:pt x="2041271" y="386969"/>
                  </a:lnTo>
                  <a:lnTo>
                    <a:pt x="2036914" y="382625"/>
                  </a:lnTo>
                  <a:lnTo>
                    <a:pt x="2036711" y="382397"/>
                  </a:lnTo>
                  <a:lnTo>
                    <a:pt x="2036470" y="382206"/>
                  </a:lnTo>
                  <a:lnTo>
                    <a:pt x="2035619" y="381520"/>
                  </a:lnTo>
                  <a:lnTo>
                    <a:pt x="2031784" y="385076"/>
                  </a:lnTo>
                  <a:lnTo>
                    <a:pt x="2032139" y="385914"/>
                  </a:lnTo>
                  <a:lnTo>
                    <a:pt x="2037092" y="390855"/>
                  </a:lnTo>
                  <a:lnTo>
                    <a:pt x="2041296" y="395071"/>
                  </a:lnTo>
                  <a:lnTo>
                    <a:pt x="2045677" y="399453"/>
                  </a:lnTo>
                  <a:lnTo>
                    <a:pt x="2045919" y="399580"/>
                  </a:lnTo>
                  <a:lnTo>
                    <a:pt x="2046198" y="399783"/>
                  </a:lnTo>
                  <a:lnTo>
                    <a:pt x="2044293" y="401675"/>
                  </a:lnTo>
                  <a:lnTo>
                    <a:pt x="2042553" y="403390"/>
                  </a:lnTo>
                  <a:lnTo>
                    <a:pt x="2040826" y="405117"/>
                  </a:lnTo>
                  <a:lnTo>
                    <a:pt x="2038121" y="407822"/>
                  </a:lnTo>
                  <a:lnTo>
                    <a:pt x="2035403" y="410527"/>
                  </a:lnTo>
                  <a:lnTo>
                    <a:pt x="2032711" y="413258"/>
                  </a:lnTo>
                  <a:lnTo>
                    <a:pt x="2031492" y="414489"/>
                  </a:lnTo>
                  <a:lnTo>
                    <a:pt x="2031606" y="416420"/>
                  </a:lnTo>
                  <a:lnTo>
                    <a:pt x="2032927" y="417487"/>
                  </a:lnTo>
                  <a:lnTo>
                    <a:pt x="2034120" y="418452"/>
                  </a:lnTo>
                  <a:lnTo>
                    <a:pt x="2035657" y="418338"/>
                  </a:lnTo>
                  <a:lnTo>
                    <a:pt x="2041105" y="412902"/>
                  </a:lnTo>
                  <a:lnTo>
                    <a:pt x="2045360" y="408660"/>
                  </a:lnTo>
                  <a:lnTo>
                    <a:pt x="2049614" y="404406"/>
                  </a:lnTo>
                  <a:lnTo>
                    <a:pt x="2049780" y="404241"/>
                  </a:lnTo>
                  <a:lnTo>
                    <a:pt x="2049957" y="404088"/>
                  </a:lnTo>
                  <a:lnTo>
                    <a:pt x="2050199" y="403860"/>
                  </a:lnTo>
                  <a:lnTo>
                    <a:pt x="2050376" y="404075"/>
                  </a:lnTo>
                  <a:lnTo>
                    <a:pt x="2050516" y="404279"/>
                  </a:lnTo>
                  <a:lnTo>
                    <a:pt x="2050681" y="404444"/>
                  </a:lnTo>
                  <a:lnTo>
                    <a:pt x="2054821" y="408597"/>
                  </a:lnTo>
                  <a:lnTo>
                    <a:pt x="2058962" y="412750"/>
                  </a:lnTo>
                  <a:lnTo>
                    <a:pt x="2063102" y="416902"/>
                  </a:lnTo>
                  <a:lnTo>
                    <a:pt x="2063356" y="417156"/>
                  </a:lnTo>
                  <a:lnTo>
                    <a:pt x="2063635" y="417410"/>
                  </a:lnTo>
                  <a:lnTo>
                    <a:pt x="2063940" y="417614"/>
                  </a:lnTo>
                  <a:lnTo>
                    <a:pt x="2064804" y="418211"/>
                  </a:lnTo>
                  <a:lnTo>
                    <a:pt x="2065743" y="418312"/>
                  </a:lnTo>
                  <a:lnTo>
                    <a:pt x="2067661" y="417385"/>
                  </a:lnTo>
                  <a:lnTo>
                    <a:pt x="2068220" y="416610"/>
                  </a:lnTo>
                  <a:lnTo>
                    <a:pt x="2068322" y="415518"/>
                  </a:lnTo>
                  <a:lnTo>
                    <a:pt x="2068423" y="414426"/>
                  </a:lnTo>
                  <a:lnTo>
                    <a:pt x="2067928" y="413626"/>
                  </a:lnTo>
                  <a:lnTo>
                    <a:pt x="2063026" y="408736"/>
                  </a:lnTo>
                  <a:lnTo>
                    <a:pt x="2058860" y="404571"/>
                  </a:lnTo>
                  <a:lnTo>
                    <a:pt x="2054529" y="400240"/>
                  </a:lnTo>
                  <a:lnTo>
                    <a:pt x="2054313" y="400126"/>
                  </a:lnTo>
                  <a:lnTo>
                    <a:pt x="2054123" y="399999"/>
                  </a:lnTo>
                  <a:lnTo>
                    <a:pt x="2054085" y="399808"/>
                  </a:lnTo>
                  <a:lnTo>
                    <a:pt x="2054275" y="399592"/>
                  </a:lnTo>
                  <a:lnTo>
                    <a:pt x="2054517" y="399503"/>
                  </a:lnTo>
                  <a:lnTo>
                    <a:pt x="2054682" y="399338"/>
                  </a:lnTo>
                  <a:lnTo>
                    <a:pt x="2058847" y="395173"/>
                  </a:lnTo>
                  <a:lnTo>
                    <a:pt x="2063013" y="391020"/>
                  </a:lnTo>
                  <a:lnTo>
                    <a:pt x="2067382" y="386638"/>
                  </a:lnTo>
                  <a:lnTo>
                    <a:pt x="2067585" y="386410"/>
                  </a:lnTo>
                  <a:lnTo>
                    <a:pt x="2067775" y="386181"/>
                  </a:lnTo>
                  <a:lnTo>
                    <a:pt x="2068512" y="385203"/>
                  </a:lnTo>
                  <a:lnTo>
                    <a:pt x="2068626" y="384162"/>
                  </a:lnTo>
                  <a:close/>
                </a:path>
                <a:path w="8163559" h="1562735">
                  <a:moveTo>
                    <a:pt x="2576499" y="1528432"/>
                  </a:moveTo>
                  <a:lnTo>
                    <a:pt x="2575306" y="1526273"/>
                  </a:lnTo>
                  <a:lnTo>
                    <a:pt x="2574379" y="1525816"/>
                  </a:lnTo>
                  <a:lnTo>
                    <a:pt x="2572308" y="1525930"/>
                  </a:lnTo>
                  <a:lnTo>
                    <a:pt x="2571712" y="1526362"/>
                  </a:lnTo>
                  <a:lnTo>
                    <a:pt x="2571140" y="1526933"/>
                  </a:lnTo>
                  <a:lnTo>
                    <a:pt x="2566936" y="1531150"/>
                  </a:lnTo>
                  <a:lnTo>
                    <a:pt x="2562733" y="1535341"/>
                  </a:lnTo>
                  <a:lnTo>
                    <a:pt x="2558516" y="1539557"/>
                  </a:lnTo>
                  <a:lnTo>
                    <a:pt x="2558351" y="1539709"/>
                  </a:lnTo>
                  <a:lnTo>
                    <a:pt x="2558186" y="1539862"/>
                  </a:lnTo>
                  <a:lnTo>
                    <a:pt x="2557907" y="1540141"/>
                  </a:lnTo>
                  <a:lnTo>
                    <a:pt x="2557716" y="1539900"/>
                  </a:lnTo>
                  <a:lnTo>
                    <a:pt x="2557589" y="1539659"/>
                  </a:lnTo>
                  <a:lnTo>
                    <a:pt x="2557411" y="1539481"/>
                  </a:lnTo>
                  <a:lnTo>
                    <a:pt x="2553271" y="1535353"/>
                  </a:lnTo>
                  <a:lnTo>
                    <a:pt x="2544788" y="1526882"/>
                  </a:lnTo>
                  <a:lnTo>
                    <a:pt x="2544584" y="1526667"/>
                  </a:lnTo>
                  <a:lnTo>
                    <a:pt x="2544343" y="1526476"/>
                  </a:lnTo>
                  <a:lnTo>
                    <a:pt x="2543492" y="1525790"/>
                  </a:lnTo>
                  <a:lnTo>
                    <a:pt x="2542514" y="1525689"/>
                  </a:lnTo>
                  <a:lnTo>
                    <a:pt x="2540558" y="1526451"/>
                  </a:lnTo>
                  <a:lnTo>
                    <a:pt x="2539923" y="1527200"/>
                  </a:lnTo>
                  <a:lnTo>
                    <a:pt x="2539784" y="1528292"/>
                  </a:lnTo>
                  <a:lnTo>
                    <a:pt x="2539657" y="1529334"/>
                  </a:lnTo>
                  <a:lnTo>
                    <a:pt x="2540012" y="1530172"/>
                  </a:lnTo>
                  <a:lnTo>
                    <a:pt x="2540762" y="1530908"/>
                  </a:lnTo>
                  <a:lnTo>
                    <a:pt x="2544965" y="1535112"/>
                  </a:lnTo>
                  <a:lnTo>
                    <a:pt x="2549169" y="1539328"/>
                  </a:lnTo>
                  <a:lnTo>
                    <a:pt x="2553551" y="1543723"/>
                  </a:lnTo>
                  <a:lnTo>
                    <a:pt x="2553792" y="1543837"/>
                  </a:lnTo>
                  <a:lnTo>
                    <a:pt x="2554084" y="1544040"/>
                  </a:lnTo>
                  <a:lnTo>
                    <a:pt x="2552166" y="1545932"/>
                  </a:lnTo>
                  <a:lnTo>
                    <a:pt x="2550426" y="1547660"/>
                  </a:lnTo>
                  <a:lnTo>
                    <a:pt x="2548699" y="1549387"/>
                  </a:lnTo>
                  <a:lnTo>
                    <a:pt x="2545994" y="1552092"/>
                  </a:lnTo>
                  <a:lnTo>
                    <a:pt x="2543276" y="1554797"/>
                  </a:lnTo>
                  <a:lnTo>
                    <a:pt x="2539365" y="1558747"/>
                  </a:lnTo>
                  <a:lnTo>
                    <a:pt x="2539479" y="1560677"/>
                  </a:lnTo>
                  <a:lnTo>
                    <a:pt x="2540800" y="1561744"/>
                  </a:lnTo>
                  <a:lnTo>
                    <a:pt x="2541994" y="1562722"/>
                  </a:lnTo>
                  <a:lnTo>
                    <a:pt x="2543530" y="1562595"/>
                  </a:lnTo>
                  <a:lnTo>
                    <a:pt x="2548979" y="1557172"/>
                  </a:lnTo>
                  <a:lnTo>
                    <a:pt x="2553233" y="1552917"/>
                  </a:lnTo>
                  <a:lnTo>
                    <a:pt x="2557488" y="1548663"/>
                  </a:lnTo>
                  <a:lnTo>
                    <a:pt x="2557653" y="1548498"/>
                  </a:lnTo>
                  <a:lnTo>
                    <a:pt x="2557830" y="1548345"/>
                  </a:lnTo>
                  <a:lnTo>
                    <a:pt x="2558072" y="1548117"/>
                  </a:lnTo>
                  <a:lnTo>
                    <a:pt x="2558250" y="1548333"/>
                  </a:lnTo>
                  <a:lnTo>
                    <a:pt x="2558389" y="1548536"/>
                  </a:lnTo>
                  <a:lnTo>
                    <a:pt x="2558554" y="1548701"/>
                  </a:lnTo>
                  <a:lnTo>
                    <a:pt x="2562695" y="1552854"/>
                  </a:lnTo>
                  <a:lnTo>
                    <a:pt x="2566835" y="1557007"/>
                  </a:lnTo>
                  <a:lnTo>
                    <a:pt x="2571229" y="1561414"/>
                  </a:lnTo>
                  <a:lnTo>
                    <a:pt x="2571508" y="1561668"/>
                  </a:lnTo>
                  <a:lnTo>
                    <a:pt x="2571813" y="1561884"/>
                  </a:lnTo>
                  <a:lnTo>
                    <a:pt x="2572677" y="1562468"/>
                  </a:lnTo>
                  <a:lnTo>
                    <a:pt x="2573617" y="1562582"/>
                  </a:lnTo>
                  <a:lnTo>
                    <a:pt x="2575534" y="1561642"/>
                  </a:lnTo>
                  <a:lnTo>
                    <a:pt x="2576093" y="1560880"/>
                  </a:lnTo>
                  <a:lnTo>
                    <a:pt x="2576195" y="1559788"/>
                  </a:lnTo>
                  <a:lnTo>
                    <a:pt x="2576296" y="1558696"/>
                  </a:lnTo>
                  <a:lnTo>
                    <a:pt x="2575801" y="1557883"/>
                  </a:lnTo>
                  <a:lnTo>
                    <a:pt x="2570899" y="1552994"/>
                  </a:lnTo>
                  <a:lnTo>
                    <a:pt x="2566733" y="1548828"/>
                  </a:lnTo>
                  <a:lnTo>
                    <a:pt x="2562402" y="1544510"/>
                  </a:lnTo>
                  <a:lnTo>
                    <a:pt x="2562187" y="1544396"/>
                  </a:lnTo>
                  <a:lnTo>
                    <a:pt x="2561996" y="1544256"/>
                  </a:lnTo>
                  <a:lnTo>
                    <a:pt x="2561958" y="1544066"/>
                  </a:lnTo>
                  <a:lnTo>
                    <a:pt x="2562148" y="1543850"/>
                  </a:lnTo>
                  <a:lnTo>
                    <a:pt x="2562390" y="1543761"/>
                  </a:lnTo>
                  <a:lnTo>
                    <a:pt x="2562555" y="1543596"/>
                  </a:lnTo>
                  <a:lnTo>
                    <a:pt x="2576385" y="1529461"/>
                  </a:lnTo>
                  <a:lnTo>
                    <a:pt x="2576499" y="1528432"/>
                  </a:lnTo>
                  <a:close/>
                </a:path>
                <a:path w="8163559" h="1562735">
                  <a:moveTo>
                    <a:pt x="2576499" y="1147013"/>
                  </a:moveTo>
                  <a:lnTo>
                    <a:pt x="2575306" y="1144854"/>
                  </a:lnTo>
                  <a:lnTo>
                    <a:pt x="2574379" y="1144397"/>
                  </a:lnTo>
                  <a:lnTo>
                    <a:pt x="2572308" y="1144511"/>
                  </a:lnTo>
                  <a:lnTo>
                    <a:pt x="2571712" y="1144943"/>
                  </a:lnTo>
                  <a:lnTo>
                    <a:pt x="2571140" y="1145514"/>
                  </a:lnTo>
                  <a:lnTo>
                    <a:pt x="2566936" y="1149731"/>
                  </a:lnTo>
                  <a:lnTo>
                    <a:pt x="2562733" y="1153922"/>
                  </a:lnTo>
                  <a:lnTo>
                    <a:pt x="2558516" y="1158138"/>
                  </a:lnTo>
                  <a:lnTo>
                    <a:pt x="2558351" y="1158290"/>
                  </a:lnTo>
                  <a:lnTo>
                    <a:pt x="2558186" y="1158443"/>
                  </a:lnTo>
                  <a:lnTo>
                    <a:pt x="2557907" y="1158722"/>
                  </a:lnTo>
                  <a:lnTo>
                    <a:pt x="2557716" y="1158481"/>
                  </a:lnTo>
                  <a:lnTo>
                    <a:pt x="2557589" y="1158240"/>
                  </a:lnTo>
                  <a:lnTo>
                    <a:pt x="2553271" y="1153934"/>
                  </a:lnTo>
                  <a:lnTo>
                    <a:pt x="2545003" y="1145679"/>
                  </a:lnTo>
                  <a:lnTo>
                    <a:pt x="2544788" y="1145463"/>
                  </a:lnTo>
                  <a:lnTo>
                    <a:pt x="2544584" y="1145247"/>
                  </a:lnTo>
                  <a:lnTo>
                    <a:pt x="2544343" y="1145057"/>
                  </a:lnTo>
                  <a:lnTo>
                    <a:pt x="2543492" y="1144371"/>
                  </a:lnTo>
                  <a:lnTo>
                    <a:pt x="2542514" y="1144270"/>
                  </a:lnTo>
                  <a:lnTo>
                    <a:pt x="2541536" y="1144651"/>
                  </a:lnTo>
                  <a:lnTo>
                    <a:pt x="2540558" y="1145032"/>
                  </a:lnTo>
                  <a:lnTo>
                    <a:pt x="2539923" y="1145781"/>
                  </a:lnTo>
                  <a:lnTo>
                    <a:pt x="2539784" y="1146873"/>
                  </a:lnTo>
                  <a:lnTo>
                    <a:pt x="2539657" y="1147914"/>
                  </a:lnTo>
                  <a:lnTo>
                    <a:pt x="2540012" y="1148753"/>
                  </a:lnTo>
                  <a:lnTo>
                    <a:pt x="2544965" y="1153693"/>
                  </a:lnTo>
                  <a:lnTo>
                    <a:pt x="2549169" y="1157909"/>
                  </a:lnTo>
                  <a:lnTo>
                    <a:pt x="2553551" y="1162304"/>
                  </a:lnTo>
                  <a:lnTo>
                    <a:pt x="2553792" y="1162418"/>
                  </a:lnTo>
                  <a:lnTo>
                    <a:pt x="2554084" y="1162621"/>
                  </a:lnTo>
                  <a:lnTo>
                    <a:pt x="2552166" y="1164513"/>
                  </a:lnTo>
                  <a:lnTo>
                    <a:pt x="2550426" y="1166241"/>
                  </a:lnTo>
                  <a:lnTo>
                    <a:pt x="2548699" y="1167968"/>
                  </a:lnTo>
                  <a:lnTo>
                    <a:pt x="2545994" y="1170673"/>
                  </a:lnTo>
                  <a:lnTo>
                    <a:pt x="2543276" y="1173378"/>
                  </a:lnTo>
                  <a:lnTo>
                    <a:pt x="2539365" y="1177328"/>
                  </a:lnTo>
                  <a:lnTo>
                    <a:pt x="2539479" y="1179258"/>
                  </a:lnTo>
                  <a:lnTo>
                    <a:pt x="2541994" y="1181303"/>
                  </a:lnTo>
                  <a:lnTo>
                    <a:pt x="2543530" y="1181176"/>
                  </a:lnTo>
                  <a:lnTo>
                    <a:pt x="2548979" y="1175753"/>
                  </a:lnTo>
                  <a:lnTo>
                    <a:pt x="2553233" y="1171498"/>
                  </a:lnTo>
                  <a:lnTo>
                    <a:pt x="2557488" y="1167244"/>
                  </a:lnTo>
                  <a:lnTo>
                    <a:pt x="2557653" y="1167079"/>
                  </a:lnTo>
                  <a:lnTo>
                    <a:pt x="2557830" y="1166926"/>
                  </a:lnTo>
                  <a:lnTo>
                    <a:pt x="2558072" y="1166698"/>
                  </a:lnTo>
                  <a:lnTo>
                    <a:pt x="2558250" y="1166914"/>
                  </a:lnTo>
                  <a:lnTo>
                    <a:pt x="2558389" y="1167117"/>
                  </a:lnTo>
                  <a:lnTo>
                    <a:pt x="2562695" y="1171435"/>
                  </a:lnTo>
                  <a:lnTo>
                    <a:pt x="2573617" y="1181163"/>
                  </a:lnTo>
                  <a:lnTo>
                    <a:pt x="2575534" y="1180223"/>
                  </a:lnTo>
                  <a:lnTo>
                    <a:pt x="2576093" y="1179461"/>
                  </a:lnTo>
                  <a:lnTo>
                    <a:pt x="2576195" y="1178369"/>
                  </a:lnTo>
                  <a:lnTo>
                    <a:pt x="2576296" y="1177277"/>
                  </a:lnTo>
                  <a:lnTo>
                    <a:pt x="2575801" y="1176464"/>
                  </a:lnTo>
                  <a:lnTo>
                    <a:pt x="2570899" y="1171575"/>
                  </a:lnTo>
                  <a:lnTo>
                    <a:pt x="2566733" y="1167409"/>
                  </a:lnTo>
                  <a:lnTo>
                    <a:pt x="2562568" y="1163256"/>
                  </a:lnTo>
                  <a:lnTo>
                    <a:pt x="2562402" y="1163091"/>
                  </a:lnTo>
                  <a:lnTo>
                    <a:pt x="2562187" y="1162977"/>
                  </a:lnTo>
                  <a:lnTo>
                    <a:pt x="2561996" y="1162837"/>
                  </a:lnTo>
                  <a:lnTo>
                    <a:pt x="2561958" y="1162646"/>
                  </a:lnTo>
                  <a:lnTo>
                    <a:pt x="2562148" y="1162431"/>
                  </a:lnTo>
                  <a:lnTo>
                    <a:pt x="2562390" y="1162342"/>
                  </a:lnTo>
                  <a:lnTo>
                    <a:pt x="2562555" y="1162177"/>
                  </a:lnTo>
                  <a:lnTo>
                    <a:pt x="2576385" y="1148041"/>
                  </a:lnTo>
                  <a:lnTo>
                    <a:pt x="2576499" y="1147013"/>
                  </a:lnTo>
                  <a:close/>
                </a:path>
                <a:path w="8163559" h="1562735">
                  <a:moveTo>
                    <a:pt x="2576499" y="765581"/>
                  </a:moveTo>
                  <a:lnTo>
                    <a:pt x="2575306" y="763435"/>
                  </a:lnTo>
                  <a:lnTo>
                    <a:pt x="2574379" y="762977"/>
                  </a:lnTo>
                  <a:lnTo>
                    <a:pt x="2572308" y="763092"/>
                  </a:lnTo>
                  <a:lnTo>
                    <a:pt x="2571712" y="763524"/>
                  </a:lnTo>
                  <a:lnTo>
                    <a:pt x="2571140" y="764095"/>
                  </a:lnTo>
                  <a:lnTo>
                    <a:pt x="2566936" y="768299"/>
                  </a:lnTo>
                  <a:lnTo>
                    <a:pt x="2562733" y="772502"/>
                  </a:lnTo>
                  <a:lnTo>
                    <a:pt x="2558516" y="776706"/>
                  </a:lnTo>
                  <a:lnTo>
                    <a:pt x="2558351" y="776871"/>
                  </a:lnTo>
                  <a:lnTo>
                    <a:pt x="2558186" y="777024"/>
                  </a:lnTo>
                  <a:lnTo>
                    <a:pt x="2557907" y="777290"/>
                  </a:lnTo>
                  <a:lnTo>
                    <a:pt x="2557716" y="777049"/>
                  </a:lnTo>
                  <a:lnTo>
                    <a:pt x="2557589" y="776820"/>
                  </a:lnTo>
                  <a:lnTo>
                    <a:pt x="2553271" y="772515"/>
                  </a:lnTo>
                  <a:lnTo>
                    <a:pt x="2545003" y="764260"/>
                  </a:lnTo>
                  <a:lnTo>
                    <a:pt x="2544788" y="764044"/>
                  </a:lnTo>
                  <a:lnTo>
                    <a:pt x="2544584" y="763828"/>
                  </a:lnTo>
                  <a:lnTo>
                    <a:pt x="2544343" y="763638"/>
                  </a:lnTo>
                  <a:lnTo>
                    <a:pt x="2543492" y="762939"/>
                  </a:lnTo>
                  <a:lnTo>
                    <a:pt x="2542514" y="762850"/>
                  </a:lnTo>
                  <a:lnTo>
                    <a:pt x="2541536" y="763231"/>
                  </a:lnTo>
                  <a:lnTo>
                    <a:pt x="2540558" y="763612"/>
                  </a:lnTo>
                  <a:lnTo>
                    <a:pt x="2539923" y="764349"/>
                  </a:lnTo>
                  <a:lnTo>
                    <a:pt x="2539784" y="765454"/>
                  </a:lnTo>
                  <a:lnTo>
                    <a:pt x="2539657" y="766495"/>
                  </a:lnTo>
                  <a:lnTo>
                    <a:pt x="2540012" y="767334"/>
                  </a:lnTo>
                  <a:lnTo>
                    <a:pt x="2544965" y="772274"/>
                  </a:lnTo>
                  <a:lnTo>
                    <a:pt x="2549169" y="776490"/>
                  </a:lnTo>
                  <a:lnTo>
                    <a:pt x="2553551" y="780884"/>
                  </a:lnTo>
                  <a:lnTo>
                    <a:pt x="2553792" y="780999"/>
                  </a:lnTo>
                  <a:lnTo>
                    <a:pt x="2554084" y="781202"/>
                  </a:lnTo>
                  <a:lnTo>
                    <a:pt x="2552166" y="783094"/>
                  </a:lnTo>
                  <a:lnTo>
                    <a:pt x="2550426" y="784809"/>
                  </a:lnTo>
                  <a:lnTo>
                    <a:pt x="2548699" y="786549"/>
                  </a:lnTo>
                  <a:lnTo>
                    <a:pt x="2545994" y="789254"/>
                  </a:lnTo>
                  <a:lnTo>
                    <a:pt x="2543276" y="791946"/>
                  </a:lnTo>
                  <a:lnTo>
                    <a:pt x="2539365" y="795909"/>
                  </a:lnTo>
                  <a:lnTo>
                    <a:pt x="2539479" y="797839"/>
                  </a:lnTo>
                  <a:lnTo>
                    <a:pt x="2541994" y="799884"/>
                  </a:lnTo>
                  <a:lnTo>
                    <a:pt x="2543530" y="799757"/>
                  </a:lnTo>
                  <a:lnTo>
                    <a:pt x="2548979" y="794334"/>
                  </a:lnTo>
                  <a:lnTo>
                    <a:pt x="2553233" y="790079"/>
                  </a:lnTo>
                  <a:lnTo>
                    <a:pt x="2557488" y="785825"/>
                  </a:lnTo>
                  <a:lnTo>
                    <a:pt x="2557653" y="785660"/>
                  </a:lnTo>
                  <a:lnTo>
                    <a:pt x="2557830" y="785507"/>
                  </a:lnTo>
                  <a:lnTo>
                    <a:pt x="2558072" y="785279"/>
                  </a:lnTo>
                  <a:lnTo>
                    <a:pt x="2558250" y="785495"/>
                  </a:lnTo>
                  <a:lnTo>
                    <a:pt x="2558389" y="785698"/>
                  </a:lnTo>
                  <a:lnTo>
                    <a:pt x="2558554" y="785863"/>
                  </a:lnTo>
                  <a:lnTo>
                    <a:pt x="2562695" y="790016"/>
                  </a:lnTo>
                  <a:lnTo>
                    <a:pt x="2566835" y="794169"/>
                  </a:lnTo>
                  <a:lnTo>
                    <a:pt x="2571229" y="798576"/>
                  </a:lnTo>
                  <a:lnTo>
                    <a:pt x="2571508" y="798830"/>
                  </a:lnTo>
                  <a:lnTo>
                    <a:pt x="2571813" y="799033"/>
                  </a:lnTo>
                  <a:lnTo>
                    <a:pt x="2572677" y="799630"/>
                  </a:lnTo>
                  <a:lnTo>
                    <a:pt x="2573617" y="799731"/>
                  </a:lnTo>
                  <a:lnTo>
                    <a:pt x="2575534" y="798804"/>
                  </a:lnTo>
                  <a:lnTo>
                    <a:pt x="2576093" y="798042"/>
                  </a:lnTo>
                  <a:lnTo>
                    <a:pt x="2576195" y="796950"/>
                  </a:lnTo>
                  <a:lnTo>
                    <a:pt x="2576296" y="795858"/>
                  </a:lnTo>
                  <a:lnTo>
                    <a:pt x="2575801" y="795045"/>
                  </a:lnTo>
                  <a:lnTo>
                    <a:pt x="2570899" y="790155"/>
                  </a:lnTo>
                  <a:lnTo>
                    <a:pt x="2566733" y="785990"/>
                  </a:lnTo>
                  <a:lnTo>
                    <a:pt x="2562402" y="781659"/>
                  </a:lnTo>
                  <a:lnTo>
                    <a:pt x="2562187" y="781558"/>
                  </a:lnTo>
                  <a:lnTo>
                    <a:pt x="2561996" y="781418"/>
                  </a:lnTo>
                  <a:lnTo>
                    <a:pt x="2561958" y="781227"/>
                  </a:lnTo>
                  <a:lnTo>
                    <a:pt x="2562148" y="781011"/>
                  </a:lnTo>
                  <a:lnTo>
                    <a:pt x="2562390" y="780923"/>
                  </a:lnTo>
                  <a:lnTo>
                    <a:pt x="2562555" y="780757"/>
                  </a:lnTo>
                  <a:lnTo>
                    <a:pt x="2566720" y="776592"/>
                  </a:lnTo>
                  <a:lnTo>
                    <a:pt x="2570886" y="772439"/>
                  </a:lnTo>
                  <a:lnTo>
                    <a:pt x="2575255" y="768057"/>
                  </a:lnTo>
                  <a:lnTo>
                    <a:pt x="2575458" y="767842"/>
                  </a:lnTo>
                  <a:lnTo>
                    <a:pt x="2575649" y="767600"/>
                  </a:lnTo>
                  <a:lnTo>
                    <a:pt x="2576385" y="766622"/>
                  </a:lnTo>
                  <a:lnTo>
                    <a:pt x="2576499" y="765581"/>
                  </a:lnTo>
                  <a:close/>
                </a:path>
                <a:path w="8163559" h="1562735">
                  <a:moveTo>
                    <a:pt x="2576499" y="384162"/>
                  </a:moveTo>
                  <a:lnTo>
                    <a:pt x="2575306" y="382016"/>
                  </a:lnTo>
                  <a:lnTo>
                    <a:pt x="2574379" y="381558"/>
                  </a:lnTo>
                  <a:lnTo>
                    <a:pt x="2573159" y="381622"/>
                  </a:lnTo>
                  <a:lnTo>
                    <a:pt x="2572308" y="381673"/>
                  </a:lnTo>
                  <a:lnTo>
                    <a:pt x="2571712" y="382104"/>
                  </a:lnTo>
                  <a:lnTo>
                    <a:pt x="2571140" y="382676"/>
                  </a:lnTo>
                  <a:lnTo>
                    <a:pt x="2566936" y="386880"/>
                  </a:lnTo>
                  <a:lnTo>
                    <a:pt x="2562733" y="391083"/>
                  </a:lnTo>
                  <a:lnTo>
                    <a:pt x="2558516" y="395287"/>
                  </a:lnTo>
                  <a:lnTo>
                    <a:pt x="2558351" y="395452"/>
                  </a:lnTo>
                  <a:lnTo>
                    <a:pt x="2558186" y="395605"/>
                  </a:lnTo>
                  <a:lnTo>
                    <a:pt x="2557907" y="395871"/>
                  </a:lnTo>
                  <a:lnTo>
                    <a:pt x="2557716" y="395630"/>
                  </a:lnTo>
                  <a:lnTo>
                    <a:pt x="2557589" y="395401"/>
                  </a:lnTo>
                  <a:lnTo>
                    <a:pt x="2553271" y="391083"/>
                  </a:lnTo>
                  <a:lnTo>
                    <a:pt x="2549144" y="386969"/>
                  </a:lnTo>
                  <a:lnTo>
                    <a:pt x="2544788" y="382625"/>
                  </a:lnTo>
                  <a:lnTo>
                    <a:pt x="2544584" y="382397"/>
                  </a:lnTo>
                  <a:lnTo>
                    <a:pt x="2544343" y="382206"/>
                  </a:lnTo>
                  <a:lnTo>
                    <a:pt x="2543492" y="381520"/>
                  </a:lnTo>
                  <a:lnTo>
                    <a:pt x="2539657" y="385076"/>
                  </a:lnTo>
                  <a:lnTo>
                    <a:pt x="2540012" y="385914"/>
                  </a:lnTo>
                  <a:lnTo>
                    <a:pt x="2544965" y="390855"/>
                  </a:lnTo>
                  <a:lnTo>
                    <a:pt x="2549169" y="395071"/>
                  </a:lnTo>
                  <a:lnTo>
                    <a:pt x="2553551" y="399453"/>
                  </a:lnTo>
                  <a:lnTo>
                    <a:pt x="2553792" y="399580"/>
                  </a:lnTo>
                  <a:lnTo>
                    <a:pt x="2554084" y="399783"/>
                  </a:lnTo>
                  <a:lnTo>
                    <a:pt x="2552166" y="401675"/>
                  </a:lnTo>
                  <a:lnTo>
                    <a:pt x="2550426" y="403390"/>
                  </a:lnTo>
                  <a:lnTo>
                    <a:pt x="2548699" y="405117"/>
                  </a:lnTo>
                  <a:lnTo>
                    <a:pt x="2545994" y="407822"/>
                  </a:lnTo>
                  <a:lnTo>
                    <a:pt x="2543276" y="410527"/>
                  </a:lnTo>
                  <a:lnTo>
                    <a:pt x="2539365" y="414489"/>
                  </a:lnTo>
                  <a:lnTo>
                    <a:pt x="2539479" y="416420"/>
                  </a:lnTo>
                  <a:lnTo>
                    <a:pt x="2540800" y="417487"/>
                  </a:lnTo>
                  <a:lnTo>
                    <a:pt x="2541994" y="418452"/>
                  </a:lnTo>
                  <a:lnTo>
                    <a:pt x="2543530" y="418338"/>
                  </a:lnTo>
                  <a:lnTo>
                    <a:pt x="2548979" y="412902"/>
                  </a:lnTo>
                  <a:lnTo>
                    <a:pt x="2553233" y="408660"/>
                  </a:lnTo>
                  <a:lnTo>
                    <a:pt x="2557488" y="404406"/>
                  </a:lnTo>
                  <a:lnTo>
                    <a:pt x="2557653" y="404241"/>
                  </a:lnTo>
                  <a:lnTo>
                    <a:pt x="2557830" y="404088"/>
                  </a:lnTo>
                  <a:lnTo>
                    <a:pt x="2558072" y="403860"/>
                  </a:lnTo>
                  <a:lnTo>
                    <a:pt x="2558250" y="404075"/>
                  </a:lnTo>
                  <a:lnTo>
                    <a:pt x="2558389" y="404279"/>
                  </a:lnTo>
                  <a:lnTo>
                    <a:pt x="2558554" y="404444"/>
                  </a:lnTo>
                  <a:lnTo>
                    <a:pt x="2562695" y="408597"/>
                  </a:lnTo>
                  <a:lnTo>
                    <a:pt x="2566835" y="412750"/>
                  </a:lnTo>
                  <a:lnTo>
                    <a:pt x="2571229" y="417156"/>
                  </a:lnTo>
                  <a:lnTo>
                    <a:pt x="2571508" y="417410"/>
                  </a:lnTo>
                  <a:lnTo>
                    <a:pt x="2571813" y="417614"/>
                  </a:lnTo>
                  <a:lnTo>
                    <a:pt x="2572677" y="418211"/>
                  </a:lnTo>
                  <a:lnTo>
                    <a:pt x="2573617" y="418312"/>
                  </a:lnTo>
                  <a:lnTo>
                    <a:pt x="2575534" y="417385"/>
                  </a:lnTo>
                  <a:lnTo>
                    <a:pt x="2576093" y="416610"/>
                  </a:lnTo>
                  <a:lnTo>
                    <a:pt x="2576195" y="415518"/>
                  </a:lnTo>
                  <a:lnTo>
                    <a:pt x="2576296" y="414426"/>
                  </a:lnTo>
                  <a:lnTo>
                    <a:pt x="2575801" y="413626"/>
                  </a:lnTo>
                  <a:lnTo>
                    <a:pt x="2570899" y="408736"/>
                  </a:lnTo>
                  <a:lnTo>
                    <a:pt x="2566733" y="404571"/>
                  </a:lnTo>
                  <a:lnTo>
                    <a:pt x="2562402" y="400240"/>
                  </a:lnTo>
                  <a:lnTo>
                    <a:pt x="2562187" y="400126"/>
                  </a:lnTo>
                  <a:lnTo>
                    <a:pt x="2561996" y="399999"/>
                  </a:lnTo>
                  <a:lnTo>
                    <a:pt x="2561958" y="399808"/>
                  </a:lnTo>
                  <a:lnTo>
                    <a:pt x="2562148" y="399592"/>
                  </a:lnTo>
                  <a:lnTo>
                    <a:pt x="2562390" y="399503"/>
                  </a:lnTo>
                  <a:lnTo>
                    <a:pt x="2562555" y="399338"/>
                  </a:lnTo>
                  <a:lnTo>
                    <a:pt x="2566720" y="395173"/>
                  </a:lnTo>
                  <a:lnTo>
                    <a:pt x="2570886" y="391020"/>
                  </a:lnTo>
                  <a:lnTo>
                    <a:pt x="2575255" y="386638"/>
                  </a:lnTo>
                  <a:lnTo>
                    <a:pt x="2575458" y="386410"/>
                  </a:lnTo>
                  <a:lnTo>
                    <a:pt x="2575649" y="386181"/>
                  </a:lnTo>
                  <a:lnTo>
                    <a:pt x="2576385" y="385203"/>
                  </a:lnTo>
                  <a:lnTo>
                    <a:pt x="2576499" y="384162"/>
                  </a:lnTo>
                  <a:close/>
                </a:path>
                <a:path w="8163559" h="1562735">
                  <a:moveTo>
                    <a:pt x="3084372" y="1528432"/>
                  </a:moveTo>
                  <a:lnTo>
                    <a:pt x="3083179" y="1526273"/>
                  </a:lnTo>
                  <a:lnTo>
                    <a:pt x="3082252" y="1525816"/>
                  </a:lnTo>
                  <a:lnTo>
                    <a:pt x="3080181" y="1525930"/>
                  </a:lnTo>
                  <a:lnTo>
                    <a:pt x="3079585" y="1526362"/>
                  </a:lnTo>
                  <a:lnTo>
                    <a:pt x="3079013" y="1526933"/>
                  </a:lnTo>
                  <a:lnTo>
                    <a:pt x="3074809" y="1531150"/>
                  </a:lnTo>
                  <a:lnTo>
                    <a:pt x="3070606" y="1535341"/>
                  </a:lnTo>
                  <a:lnTo>
                    <a:pt x="3066389" y="1539557"/>
                  </a:lnTo>
                  <a:lnTo>
                    <a:pt x="3066224" y="1539709"/>
                  </a:lnTo>
                  <a:lnTo>
                    <a:pt x="3066059" y="1539862"/>
                  </a:lnTo>
                  <a:lnTo>
                    <a:pt x="3065780" y="1540141"/>
                  </a:lnTo>
                  <a:lnTo>
                    <a:pt x="3065589" y="1539900"/>
                  </a:lnTo>
                  <a:lnTo>
                    <a:pt x="3065462" y="1539659"/>
                  </a:lnTo>
                  <a:lnTo>
                    <a:pt x="3061144" y="1535353"/>
                  </a:lnTo>
                  <a:lnTo>
                    <a:pt x="3052876" y="1527098"/>
                  </a:lnTo>
                  <a:lnTo>
                    <a:pt x="3052661" y="1526882"/>
                  </a:lnTo>
                  <a:lnTo>
                    <a:pt x="3052457" y="1526667"/>
                  </a:lnTo>
                  <a:lnTo>
                    <a:pt x="3052216" y="1526476"/>
                  </a:lnTo>
                  <a:lnTo>
                    <a:pt x="3051365" y="1525790"/>
                  </a:lnTo>
                  <a:lnTo>
                    <a:pt x="3050387" y="1525689"/>
                  </a:lnTo>
                  <a:lnTo>
                    <a:pt x="3048431" y="1526451"/>
                  </a:lnTo>
                  <a:lnTo>
                    <a:pt x="3047796" y="1527200"/>
                  </a:lnTo>
                  <a:lnTo>
                    <a:pt x="3047530" y="1529334"/>
                  </a:lnTo>
                  <a:lnTo>
                    <a:pt x="3047885" y="1530172"/>
                  </a:lnTo>
                  <a:lnTo>
                    <a:pt x="3048635" y="1530908"/>
                  </a:lnTo>
                  <a:lnTo>
                    <a:pt x="3052838" y="1535112"/>
                  </a:lnTo>
                  <a:lnTo>
                    <a:pt x="3057042" y="1539328"/>
                  </a:lnTo>
                  <a:lnTo>
                    <a:pt x="3061424" y="1543723"/>
                  </a:lnTo>
                  <a:lnTo>
                    <a:pt x="3061665" y="1543837"/>
                  </a:lnTo>
                  <a:lnTo>
                    <a:pt x="3061957" y="1544040"/>
                  </a:lnTo>
                  <a:lnTo>
                    <a:pt x="3060039" y="1545932"/>
                  </a:lnTo>
                  <a:lnTo>
                    <a:pt x="3058299" y="1547660"/>
                  </a:lnTo>
                  <a:lnTo>
                    <a:pt x="3056572" y="1549387"/>
                  </a:lnTo>
                  <a:lnTo>
                    <a:pt x="3053867" y="1552092"/>
                  </a:lnTo>
                  <a:lnTo>
                    <a:pt x="3051149" y="1554797"/>
                  </a:lnTo>
                  <a:lnTo>
                    <a:pt x="3047238" y="1558747"/>
                  </a:lnTo>
                  <a:lnTo>
                    <a:pt x="3047352" y="1560677"/>
                  </a:lnTo>
                  <a:lnTo>
                    <a:pt x="3048673" y="1561744"/>
                  </a:lnTo>
                  <a:lnTo>
                    <a:pt x="3049867" y="1562722"/>
                  </a:lnTo>
                  <a:lnTo>
                    <a:pt x="3051403" y="1562595"/>
                  </a:lnTo>
                  <a:lnTo>
                    <a:pt x="3056852" y="1557172"/>
                  </a:lnTo>
                  <a:lnTo>
                    <a:pt x="3061106" y="1552917"/>
                  </a:lnTo>
                  <a:lnTo>
                    <a:pt x="3065361" y="1548663"/>
                  </a:lnTo>
                  <a:lnTo>
                    <a:pt x="3065526" y="1548498"/>
                  </a:lnTo>
                  <a:lnTo>
                    <a:pt x="3065703" y="1548345"/>
                  </a:lnTo>
                  <a:lnTo>
                    <a:pt x="3065945" y="1548117"/>
                  </a:lnTo>
                  <a:lnTo>
                    <a:pt x="3066123" y="1548333"/>
                  </a:lnTo>
                  <a:lnTo>
                    <a:pt x="3066262" y="1548536"/>
                  </a:lnTo>
                  <a:lnTo>
                    <a:pt x="3066427" y="1548701"/>
                  </a:lnTo>
                  <a:lnTo>
                    <a:pt x="3070568" y="1552854"/>
                  </a:lnTo>
                  <a:lnTo>
                    <a:pt x="3074708" y="1557007"/>
                  </a:lnTo>
                  <a:lnTo>
                    <a:pt x="3078848" y="1561160"/>
                  </a:lnTo>
                  <a:lnTo>
                    <a:pt x="3079102" y="1561414"/>
                  </a:lnTo>
                  <a:lnTo>
                    <a:pt x="3079381" y="1561668"/>
                  </a:lnTo>
                  <a:lnTo>
                    <a:pt x="3079686" y="1561884"/>
                  </a:lnTo>
                  <a:lnTo>
                    <a:pt x="3080550" y="1562468"/>
                  </a:lnTo>
                  <a:lnTo>
                    <a:pt x="3081490" y="1562582"/>
                  </a:lnTo>
                  <a:lnTo>
                    <a:pt x="3083407" y="1561642"/>
                  </a:lnTo>
                  <a:lnTo>
                    <a:pt x="3083966" y="1560880"/>
                  </a:lnTo>
                  <a:lnTo>
                    <a:pt x="3084068" y="1559788"/>
                  </a:lnTo>
                  <a:lnTo>
                    <a:pt x="3084169" y="1558696"/>
                  </a:lnTo>
                  <a:lnTo>
                    <a:pt x="3083674" y="1557883"/>
                  </a:lnTo>
                  <a:lnTo>
                    <a:pt x="3078772" y="1552994"/>
                  </a:lnTo>
                  <a:lnTo>
                    <a:pt x="3074606" y="1548828"/>
                  </a:lnTo>
                  <a:lnTo>
                    <a:pt x="3070275" y="1544510"/>
                  </a:lnTo>
                  <a:lnTo>
                    <a:pt x="3070060" y="1544396"/>
                  </a:lnTo>
                  <a:lnTo>
                    <a:pt x="3069869" y="1544256"/>
                  </a:lnTo>
                  <a:lnTo>
                    <a:pt x="3069831" y="1544066"/>
                  </a:lnTo>
                  <a:lnTo>
                    <a:pt x="3070021" y="1543850"/>
                  </a:lnTo>
                  <a:lnTo>
                    <a:pt x="3070263" y="1543761"/>
                  </a:lnTo>
                  <a:lnTo>
                    <a:pt x="3070428" y="1543596"/>
                  </a:lnTo>
                  <a:lnTo>
                    <a:pt x="3084258" y="1529461"/>
                  </a:lnTo>
                  <a:lnTo>
                    <a:pt x="3084372" y="1528432"/>
                  </a:lnTo>
                  <a:close/>
                </a:path>
                <a:path w="8163559" h="1562735">
                  <a:moveTo>
                    <a:pt x="3084372" y="1147013"/>
                  </a:moveTo>
                  <a:lnTo>
                    <a:pt x="3083179" y="1144854"/>
                  </a:lnTo>
                  <a:lnTo>
                    <a:pt x="3082252" y="1144397"/>
                  </a:lnTo>
                  <a:lnTo>
                    <a:pt x="3080181" y="1144511"/>
                  </a:lnTo>
                  <a:lnTo>
                    <a:pt x="3079585" y="1144943"/>
                  </a:lnTo>
                  <a:lnTo>
                    <a:pt x="3079013" y="1145514"/>
                  </a:lnTo>
                  <a:lnTo>
                    <a:pt x="3074809" y="1149731"/>
                  </a:lnTo>
                  <a:lnTo>
                    <a:pt x="3070606" y="1153922"/>
                  </a:lnTo>
                  <a:lnTo>
                    <a:pt x="3066389" y="1158138"/>
                  </a:lnTo>
                  <a:lnTo>
                    <a:pt x="3066224" y="1158290"/>
                  </a:lnTo>
                  <a:lnTo>
                    <a:pt x="3066059" y="1158443"/>
                  </a:lnTo>
                  <a:lnTo>
                    <a:pt x="3065780" y="1158722"/>
                  </a:lnTo>
                  <a:lnTo>
                    <a:pt x="3065589" y="1158481"/>
                  </a:lnTo>
                  <a:lnTo>
                    <a:pt x="3065462" y="1158240"/>
                  </a:lnTo>
                  <a:lnTo>
                    <a:pt x="3061144" y="1153934"/>
                  </a:lnTo>
                  <a:lnTo>
                    <a:pt x="3052876" y="1145679"/>
                  </a:lnTo>
                  <a:lnTo>
                    <a:pt x="3052661" y="1145463"/>
                  </a:lnTo>
                  <a:lnTo>
                    <a:pt x="3052457" y="1145247"/>
                  </a:lnTo>
                  <a:lnTo>
                    <a:pt x="3052216" y="1145057"/>
                  </a:lnTo>
                  <a:lnTo>
                    <a:pt x="3051365" y="1144371"/>
                  </a:lnTo>
                  <a:lnTo>
                    <a:pt x="3050387" y="1144270"/>
                  </a:lnTo>
                  <a:lnTo>
                    <a:pt x="3049409" y="1144651"/>
                  </a:lnTo>
                  <a:lnTo>
                    <a:pt x="3048431" y="1145032"/>
                  </a:lnTo>
                  <a:lnTo>
                    <a:pt x="3047796" y="1145781"/>
                  </a:lnTo>
                  <a:lnTo>
                    <a:pt x="3047530" y="1147914"/>
                  </a:lnTo>
                  <a:lnTo>
                    <a:pt x="3047885" y="1148753"/>
                  </a:lnTo>
                  <a:lnTo>
                    <a:pt x="3052838" y="1153693"/>
                  </a:lnTo>
                  <a:lnTo>
                    <a:pt x="3057042" y="1157909"/>
                  </a:lnTo>
                  <a:lnTo>
                    <a:pt x="3061424" y="1162304"/>
                  </a:lnTo>
                  <a:lnTo>
                    <a:pt x="3061665" y="1162418"/>
                  </a:lnTo>
                  <a:lnTo>
                    <a:pt x="3061957" y="1162621"/>
                  </a:lnTo>
                  <a:lnTo>
                    <a:pt x="3060039" y="1164513"/>
                  </a:lnTo>
                  <a:lnTo>
                    <a:pt x="3058299" y="1166241"/>
                  </a:lnTo>
                  <a:lnTo>
                    <a:pt x="3056572" y="1167968"/>
                  </a:lnTo>
                  <a:lnTo>
                    <a:pt x="3053867" y="1170673"/>
                  </a:lnTo>
                  <a:lnTo>
                    <a:pt x="3051149" y="1173378"/>
                  </a:lnTo>
                  <a:lnTo>
                    <a:pt x="3048457" y="1176096"/>
                  </a:lnTo>
                  <a:lnTo>
                    <a:pt x="3047238" y="1177328"/>
                  </a:lnTo>
                  <a:lnTo>
                    <a:pt x="3047352" y="1179258"/>
                  </a:lnTo>
                  <a:lnTo>
                    <a:pt x="3049867" y="1181303"/>
                  </a:lnTo>
                  <a:lnTo>
                    <a:pt x="3051403" y="1181176"/>
                  </a:lnTo>
                  <a:lnTo>
                    <a:pt x="3052584" y="1179995"/>
                  </a:lnTo>
                  <a:lnTo>
                    <a:pt x="3056852" y="1175753"/>
                  </a:lnTo>
                  <a:lnTo>
                    <a:pt x="3061106" y="1171498"/>
                  </a:lnTo>
                  <a:lnTo>
                    <a:pt x="3065361" y="1167244"/>
                  </a:lnTo>
                  <a:lnTo>
                    <a:pt x="3065526" y="1167079"/>
                  </a:lnTo>
                  <a:lnTo>
                    <a:pt x="3065703" y="1166926"/>
                  </a:lnTo>
                  <a:lnTo>
                    <a:pt x="3065945" y="1166698"/>
                  </a:lnTo>
                  <a:lnTo>
                    <a:pt x="3066123" y="1166914"/>
                  </a:lnTo>
                  <a:lnTo>
                    <a:pt x="3066262" y="1167117"/>
                  </a:lnTo>
                  <a:lnTo>
                    <a:pt x="3066427" y="1167282"/>
                  </a:lnTo>
                  <a:lnTo>
                    <a:pt x="3070568" y="1171435"/>
                  </a:lnTo>
                  <a:lnTo>
                    <a:pt x="3074708" y="1175588"/>
                  </a:lnTo>
                  <a:lnTo>
                    <a:pt x="3078848" y="1179741"/>
                  </a:lnTo>
                  <a:lnTo>
                    <a:pt x="3079102" y="1179995"/>
                  </a:lnTo>
                  <a:lnTo>
                    <a:pt x="3079381" y="1180249"/>
                  </a:lnTo>
                  <a:lnTo>
                    <a:pt x="3080550" y="1181049"/>
                  </a:lnTo>
                  <a:lnTo>
                    <a:pt x="3081490" y="1181163"/>
                  </a:lnTo>
                  <a:lnTo>
                    <a:pt x="3083407" y="1180223"/>
                  </a:lnTo>
                  <a:lnTo>
                    <a:pt x="3083966" y="1179461"/>
                  </a:lnTo>
                  <a:lnTo>
                    <a:pt x="3084068" y="1178369"/>
                  </a:lnTo>
                  <a:lnTo>
                    <a:pt x="3084169" y="1177277"/>
                  </a:lnTo>
                  <a:lnTo>
                    <a:pt x="3083674" y="1176464"/>
                  </a:lnTo>
                  <a:lnTo>
                    <a:pt x="3078772" y="1171575"/>
                  </a:lnTo>
                  <a:lnTo>
                    <a:pt x="3074606" y="1167409"/>
                  </a:lnTo>
                  <a:lnTo>
                    <a:pt x="3070441" y="1163256"/>
                  </a:lnTo>
                  <a:lnTo>
                    <a:pt x="3070275" y="1163091"/>
                  </a:lnTo>
                  <a:lnTo>
                    <a:pt x="3070060" y="1162977"/>
                  </a:lnTo>
                  <a:lnTo>
                    <a:pt x="3069869" y="1162837"/>
                  </a:lnTo>
                  <a:lnTo>
                    <a:pt x="3069831" y="1162646"/>
                  </a:lnTo>
                  <a:lnTo>
                    <a:pt x="3070021" y="1162431"/>
                  </a:lnTo>
                  <a:lnTo>
                    <a:pt x="3070263" y="1162342"/>
                  </a:lnTo>
                  <a:lnTo>
                    <a:pt x="3070428" y="1162177"/>
                  </a:lnTo>
                  <a:lnTo>
                    <a:pt x="3074593" y="1158024"/>
                  </a:lnTo>
                  <a:lnTo>
                    <a:pt x="3078759" y="1153858"/>
                  </a:lnTo>
                  <a:lnTo>
                    <a:pt x="3082912" y="1149692"/>
                  </a:lnTo>
                  <a:lnTo>
                    <a:pt x="3083128" y="1149477"/>
                  </a:lnTo>
                  <a:lnTo>
                    <a:pt x="3083331" y="1149261"/>
                  </a:lnTo>
                  <a:lnTo>
                    <a:pt x="3083522" y="1149019"/>
                  </a:lnTo>
                  <a:lnTo>
                    <a:pt x="3084258" y="1148041"/>
                  </a:lnTo>
                  <a:lnTo>
                    <a:pt x="3084372" y="1147013"/>
                  </a:lnTo>
                  <a:close/>
                </a:path>
                <a:path w="8163559" h="1562735">
                  <a:moveTo>
                    <a:pt x="3084372" y="765581"/>
                  </a:moveTo>
                  <a:lnTo>
                    <a:pt x="3083179" y="763435"/>
                  </a:lnTo>
                  <a:lnTo>
                    <a:pt x="3082252" y="762977"/>
                  </a:lnTo>
                  <a:lnTo>
                    <a:pt x="3080181" y="763092"/>
                  </a:lnTo>
                  <a:lnTo>
                    <a:pt x="3079585" y="763524"/>
                  </a:lnTo>
                  <a:lnTo>
                    <a:pt x="3079013" y="764095"/>
                  </a:lnTo>
                  <a:lnTo>
                    <a:pt x="3074809" y="768299"/>
                  </a:lnTo>
                  <a:lnTo>
                    <a:pt x="3070606" y="772502"/>
                  </a:lnTo>
                  <a:lnTo>
                    <a:pt x="3066389" y="776706"/>
                  </a:lnTo>
                  <a:lnTo>
                    <a:pt x="3066224" y="776871"/>
                  </a:lnTo>
                  <a:lnTo>
                    <a:pt x="3066059" y="777024"/>
                  </a:lnTo>
                  <a:lnTo>
                    <a:pt x="3065780" y="777290"/>
                  </a:lnTo>
                  <a:lnTo>
                    <a:pt x="3065589" y="777049"/>
                  </a:lnTo>
                  <a:lnTo>
                    <a:pt x="3065462" y="776820"/>
                  </a:lnTo>
                  <a:lnTo>
                    <a:pt x="3065284" y="776643"/>
                  </a:lnTo>
                  <a:lnTo>
                    <a:pt x="3061144" y="772515"/>
                  </a:lnTo>
                  <a:lnTo>
                    <a:pt x="3052876" y="764260"/>
                  </a:lnTo>
                  <a:lnTo>
                    <a:pt x="3052661" y="764044"/>
                  </a:lnTo>
                  <a:lnTo>
                    <a:pt x="3052457" y="763828"/>
                  </a:lnTo>
                  <a:lnTo>
                    <a:pt x="3052216" y="763638"/>
                  </a:lnTo>
                  <a:lnTo>
                    <a:pt x="3051365" y="762939"/>
                  </a:lnTo>
                  <a:lnTo>
                    <a:pt x="3050387" y="762850"/>
                  </a:lnTo>
                  <a:lnTo>
                    <a:pt x="3048431" y="763612"/>
                  </a:lnTo>
                  <a:lnTo>
                    <a:pt x="3047796" y="764349"/>
                  </a:lnTo>
                  <a:lnTo>
                    <a:pt x="3047530" y="766495"/>
                  </a:lnTo>
                  <a:lnTo>
                    <a:pt x="3047885" y="767334"/>
                  </a:lnTo>
                  <a:lnTo>
                    <a:pt x="3052838" y="772274"/>
                  </a:lnTo>
                  <a:lnTo>
                    <a:pt x="3057042" y="776490"/>
                  </a:lnTo>
                  <a:lnTo>
                    <a:pt x="3061424" y="780884"/>
                  </a:lnTo>
                  <a:lnTo>
                    <a:pt x="3061665" y="780999"/>
                  </a:lnTo>
                  <a:lnTo>
                    <a:pt x="3061957" y="781202"/>
                  </a:lnTo>
                  <a:lnTo>
                    <a:pt x="3060039" y="783094"/>
                  </a:lnTo>
                  <a:lnTo>
                    <a:pt x="3058299" y="784809"/>
                  </a:lnTo>
                  <a:lnTo>
                    <a:pt x="3056572" y="786549"/>
                  </a:lnTo>
                  <a:lnTo>
                    <a:pt x="3053867" y="789254"/>
                  </a:lnTo>
                  <a:lnTo>
                    <a:pt x="3051149" y="791946"/>
                  </a:lnTo>
                  <a:lnTo>
                    <a:pt x="3047238" y="795909"/>
                  </a:lnTo>
                  <a:lnTo>
                    <a:pt x="3047352" y="797839"/>
                  </a:lnTo>
                  <a:lnTo>
                    <a:pt x="3049867" y="799884"/>
                  </a:lnTo>
                  <a:lnTo>
                    <a:pt x="3051403" y="799757"/>
                  </a:lnTo>
                  <a:lnTo>
                    <a:pt x="3056852" y="794334"/>
                  </a:lnTo>
                  <a:lnTo>
                    <a:pt x="3061106" y="790079"/>
                  </a:lnTo>
                  <a:lnTo>
                    <a:pt x="3065361" y="785825"/>
                  </a:lnTo>
                  <a:lnTo>
                    <a:pt x="3065526" y="785660"/>
                  </a:lnTo>
                  <a:lnTo>
                    <a:pt x="3065703" y="785507"/>
                  </a:lnTo>
                  <a:lnTo>
                    <a:pt x="3065945" y="785279"/>
                  </a:lnTo>
                  <a:lnTo>
                    <a:pt x="3066123" y="785495"/>
                  </a:lnTo>
                  <a:lnTo>
                    <a:pt x="3066262" y="785698"/>
                  </a:lnTo>
                  <a:lnTo>
                    <a:pt x="3066427" y="785863"/>
                  </a:lnTo>
                  <a:lnTo>
                    <a:pt x="3070568" y="790016"/>
                  </a:lnTo>
                  <a:lnTo>
                    <a:pt x="3074708" y="794169"/>
                  </a:lnTo>
                  <a:lnTo>
                    <a:pt x="3078848" y="798322"/>
                  </a:lnTo>
                  <a:lnTo>
                    <a:pt x="3079102" y="798576"/>
                  </a:lnTo>
                  <a:lnTo>
                    <a:pt x="3079381" y="798830"/>
                  </a:lnTo>
                  <a:lnTo>
                    <a:pt x="3079686" y="799033"/>
                  </a:lnTo>
                  <a:lnTo>
                    <a:pt x="3080550" y="799630"/>
                  </a:lnTo>
                  <a:lnTo>
                    <a:pt x="3081490" y="799731"/>
                  </a:lnTo>
                  <a:lnTo>
                    <a:pt x="3083407" y="798804"/>
                  </a:lnTo>
                  <a:lnTo>
                    <a:pt x="3083966" y="798042"/>
                  </a:lnTo>
                  <a:lnTo>
                    <a:pt x="3084068" y="796950"/>
                  </a:lnTo>
                  <a:lnTo>
                    <a:pt x="3084169" y="795858"/>
                  </a:lnTo>
                  <a:lnTo>
                    <a:pt x="3083674" y="795045"/>
                  </a:lnTo>
                  <a:lnTo>
                    <a:pt x="3078772" y="790155"/>
                  </a:lnTo>
                  <a:lnTo>
                    <a:pt x="3074606" y="785990"/>
                  </a:lnTo>
                  <a:lnTo>
                    <a:pt x="3070275" y="781659"/>
                  </a:lnTo>
                  <a:lnTo>
                    <a:pt x="3070060" y="781558"/>
                  </a:lnTo>
                  <a:lnTo>
                    <a:pt x="3069869" y="781418"/>
                  </a:lnTo>
                  <a:lnTo>
                    <a:pt x="3069831" y="781227"/>
                  </a:lnTo>
                  <a:lnTo>
                    <a:pt x="3070021" y="781011"/>
                  </a:lnTo>
                  <a:lnTo>
                    <a:pt x="3070263" y="780923"/>
                  </a:lnTo>
                  <a:lnTo>
                    <a:pt x="3070428" y="780757"/>
                  </a:lnTo>
                  <a:lnTo>
                    <a:pt x="3074593" y="776592"/>
                  </a:lnTo>
                  <a:lnTo>
                    <a:pt x="3078759" y="772439"/>
                  </a:lnTo>
                  <a:lnTo>
                    <a:pt x="3083128" y="768057"/>
                  </a:lnTo>
                  <a:lnTo>
                    <a:pt x="3083331" y="767842"/>
                  </a:lnTo>
                  <a:lnTo>
                    <a:pt x="3083522" y="767600"/>
                  </a:lnTo>
                  <a:lnTo>
                    <a:pt x="3084258" y="766622"/>
                  </a:lnTo>
                  <a:lnTo>
                    <a:pt x="3084372" y="765581"/>
                  </a:lnTo>
                  <a:close/>
                </a:path>
                <a:path w="8163559" h="1562735">
                  <a:moveTo>
                    <a:pt x="3084372" y="384162"/>
                  </a:moveTo>
                  <a:lnTo>
                    <a:pt x="3083179" y="382016"/>
                  </a:lnTo>
                  <a:lnTo>
                    <a:pt x="3082252" y="381558"/>
                  </a:lnTo>
                  <a:lnTo>
                    <a:pt x="3081032" y="381622"/>
                  </a:lnTo>
                  <a:lnTo>
                    <a:pt x="3080181" y="381673"/>
                  </a:lnTo>
                  <a:lnTo>
                    <a:pt x="3079585" y="382104"/>
                  </a:lnTo>
                  <a:lnTo>
                    <a:pt x="3079013" y="382676"/>
                  </a:lnTo>
                  <a:lnTo>
                    <a:pt x="3074809" y="386880"/>
                  </a:lnTo>
                  <a:lnTo>
                    <a:pt x="3070606" y="391083"/>
                  </a:lnTo>
                  <a:lnTo>
                    <a:pt x="3066389" y="395287"/>
                  </a:lnTo>
                  <a:lnTo>
                    <a:pt x="3066224" y="395452"/>
                  </a:lnTo>
                  <a:lnTo>
                    <a:pt x="3066059" y="395605"/>
                  </a:lnTo>
                  <a:lnTo>
                    <a:pt x="3065780" y="395871"/>
                  </a:lnTo>
                  <a:lnTo>
                    <a:pt x="3065589" y="395630"/>
                  </a:lnTo>
                  <a:lnTo>
                    <a:pt x="3065462" y="395401"/>
                  </a:lnTo>
                  <a:lnTo>
                    <a:pt x="3061144" y="391083"/>
                  </a:lnTo>
                  <a:lnTo>
                    <a:pt x="3057017" y="386969"/>
                  </a:lnTo>
                  <a:lnTo>
                    <a:pt x="3052876" y="382841"/>
                  </a:lnTo>
                  <a:lnTo>
                    <a:pt x="3052661" y="382625"/>
                  </a:lnTo>
                  <a:lnTo>
                    <a:pt x="3052457" y="382397"/>
                  </a:lnTo>
                  <a:lnTo>
                    <a:pt x="3052216" y="382206"/>
                  </a:lnTo>
                  <a:lnTo>
                    <a:pt x="3051365" y="381520"/>
                  </a:lnTo>
                  <a:lnTo>
                    <a:pt x="3050387" y="381431"/>
                  </a:lnTo>
                  <a:lnTo>
                    <a:pt x="3048431" y="382181"/>
                  </a:lnTo>
                  <a:lnTo>
                    <a:pt x="3047796" y="382930"/>
                  </a:lnTo>
                  <a:lnTo>
                    <a:pt x="3047530" y="385076"/>
                  </a:lnTo>
                  <a:lnTo>
                    <a:pt x="3047885" y="385914"/>
                  </a:lnTo>
                  <a:lnTo>
                    <a:pt x="3052838" y="390855"/>
                  </a:lnTo>
                  <a:lnTo>
                    <a:pt x="3057042" y="395071"/>
                  </a:lnTo>
                  <a:lnTo>
                    <a:pt x="3061424" y="399453"/>
                  </a:lnTo>
                  <a:lnTo>
                    <a:pt x="3061665" y="399580"/>
                  </a:lnTo>
                  <a:lnTo>
                    <a:pt x="3061957" y="399783"/>
                  </a:lnTo>
                  <a:lnTo>
                    <a:pt x="3060039" y="401675"/>
                  </a:lnTo>
                  <a:lnTo>
                    <a:pt x="3058299" y="403390"/>
                  </a:lnTo>
                  <a:lnTo>
                    <a:pt x="3056572" y="405117"/>
                  </a:lnTo>
                  <a:lnTo>
                    <a:pt x="3053867" y="407822"/>
                  </a:lnTo>
                  <a:lnTo>
                    <a:pt x="3051149" y="410527"/>
                  </a:lnTo>
                  <a:lnTo>
                    <a:pt x="3047238" y="414489"/>
                  </a:lnTo>
                  <a:lnTo>
                    <a:pt x="3047352" y="416420"/>
                  </a:lnTo>
                  <a:lnTo>
                    <a:pt x="3048673" y="417487"/>
                  </a:lnTo>
                  <a:lnTo>
                    <a:pt x="3049867" y="418452"/>
                  </a:lnTo>
                  <a:lnTo>
                    <a:pt x="3051403" y="418338"/>
                  </a:lnTo>
                  <a:lnTo>
                    <a:pt x="3056852" y="412902"/>
                  </a:lnTo>
                  <a:lnTo>
                    <a:pt x="3061106" y="408660"/>
                  </a:lnTo>
                  <a:lnTo>
                    <a:pt x="3065526" y="404241"/>
                  </a:lnTo>
                  <a:lnTo>
                    <a:pt x="3065703" y="404088"/>
                  </a:lnTo>
                  <a:lnTo>
                    <a:pt x="3065945" y="403860"/>
                  </a:lnTo>
                  <a:lnTo>
                    <a:pt x="3066123" y="404075"/>
                  </a:lnTo>
                  <a:lnTo>
                    <a:pt x="3066262" y="404279"/>
                  </a:lnTo>
                  <a:lnTo>
                    <a:pt x="3066427" y="404444"/>
                  </a:lnTo>
                  <a:lnTo>
                    <a:pt x="3070568" y="408597"/>
                  </a:lnTo>
                  <a:lnTo>
                    <a:pt x="3074708" y="412750"/>
                  </a:lnTo>
                  <a:lnTo>
                    <a:pt x="3078848" y="416902"/>
                  </a:lnTo>
                  <a:lnTo>
                    <a:pt x="3079102" y="417156"/>
                  </a:lnTo>
                  <a:lnTo>
                    <a:pt x="3079381" y="417410"/>
                  </a:lnTo>
                  <a:lnTo>
                    <a:pt x="3079686" y="417614"/>
                  </a:lnTo>
                  <a:lnTo>
                    <a:pt x="3080550" y="418211"/>
                  </a:lnTo>
                  <a:lnTo>
                    <a:pt x="3081490" y="418312"/>
                  </a:lnTo>
                  <a:lnTo>
                    <a:pt x="3083407" y="417385"/>
                  </a:lnTo>
                  <a:lnTo>
                    <a:pt x="3083966" y="416610"/>
                  </a:lnTo>
                  <a:lnTo>
                    <a:pt x="3084068" y="415518"/>
                  </a:lnTo>
                  <a:lnTo>
                    <a:pt x="3084169" y="414426"/>
                  </a:lnTo>
                  <a:lnTo>
                    <a:pt x="3083674" y="413626"/>
                  </a:lnTo>
                  <a:lnTo>
                    <a:pt x="3078772" y="408736"/>
                  </a:lnTo>
                  <a:lnTo>
                    <a:pt x="3074606" y="404571"/>
                  </a:lnTo>
                  <a:lnTo>
                    <a:pt x="3070275" y="400240"/>
                  </a:lnTo>
                  <a:lnTo>
                    <a:pt x="3070060" y="400126"/>
                  </a:lnTo>
                  <a:lnTo>
                    <a:pt x="3069869" y="399999"/>
                  </a:lnTo>
                  <a:lnTo>
                    <a:pt x="3069831" y="399808"/>
                  </a:lnTo>
                  <a:lnTo>
                    <a:pt x="3070021" y="399592"/>
                  </a:lnTo>
                  <a:lnTo>
                    <a:pt x="3070263" y="399503"/>
                  </a:lnTo>
                  <a:lnTo>
                    <a:pt x="3070428" y="399338"/>
                  </a:lnTo>
                  <a:lnTo>
                    <a:pt x="3074593" y="395173"/>
                  </a:lnTo>
                  <a:lnTo>
                    <a:pt x="3078759" y="391020"/>
                  </a:lnTo>
                  <a:lnTo>
                    <a:pt x="3083128" y="386638"/>
                  </a:lnTo>
                  <a:lnTo>
                    <a:pt x="3083331" y="386410"/>
                  </a:lnTo>
                  <a:lnTo>
                    <a:pt x="3083522" y="386181"/>
                  </a:lnTo>
                  <a:lnTo>
                    <a:pt x="3084258" y="385203"/>
                  </a:lnTo>
                  <a:lnTo>
                    <a:pt x="3084372" y="384162"/>
                  </a:lnTo>
                  <a:close/>
                </a:path>
                <a:path w="8163559" h="1562735">
                  <a:moveTo>
                    <a:pt x="3592245" y="1528432"/>
                  </a:moveTo>
                  <a:lnTo>
                    <a:pt x="3591052" y="1526273"/>
                  </a:lnTo>
                  <a:lnTo>
                    <a:pt x="3590125" y="1525816"/>
                  </a:lnTo>
                  <a:lnTo>
                    <a:pt x="3588054" y="1525930"/>
                  </a:lnTo>
                  <a:lnTo>
                    <a:pt x="3587458" y="1526362"/>
                  </a:lnTo>
                  <a:lnTo>
                    <a:pt x="3586886" y="1526933"/>
                  </a:lnTo>
                  <a:lnTo>
                    <a:pt x="3582682" y="1531150"/>
                  </a:lnTo>
                  <a:lnTo>
                    <a:pt x="3578479" y="1535341"/>
                  </a:lnTo>
                  <a:lnTo>
                    <a:pt x="3574262" y="1539557"/>
                  </a:lnTo>
                  <a:lnTo>
                    <a:pt x="3574097" y="1539709"/>
                  </a:lnTo>
                  <a:lnTo>
                    <a:pt x="3573932" y="1539862"/>
                  </a:lnTo>
                  <a:lnTo>
                    <a:pt x="3573653" y="1540141"/>
                  </a:lnTo>
                  <a:lnTo>
                    <a:pt x="3573462" y="1539900"/>
                  </a:lnTo>
                  <a:lnTo>
                    <a:pt x="3573335" y="1539659"/>
                  </a:lnTo>
                  <a:lnTo>
                    <a:pt x="3569017" y="1535353"/>
                  </a:lnTo>
                  <a:lnTo>
                    <a:pt x="3560749" y="1527098"/>
                  </a:lnTo>
                  <a:lnTo>
                    <a:pt x="3560534" y="1526882"/>
                  </a:lnTo>
                  <a:lnTo>
                    <a:pt x="3560330" y="1526667"/>
                  </a:lnTo>
                  <a:lnTo>
                    <a:pt x="3560089" y="1526476"/>
                  </a:lnTo>
                  <a:lnTo>
                    <a:pt x="3559238" y="1525790"/>
                  </a:lnTo>
                  <a:lnTo>
                    <a:pt x="3558260" y="1525689"/>
                  </a:lnTo>
                  <a:lnTo>
                    <a:pt x="3556304" y="1526451"/>
                  </a:lnTo>
                  <a:lnTo>
                    <a:pt x="3555669" y="1527200"/>
                  </a:lnTo>
                  <a:lnTo>
                    <a:pt x="3555403" y="1529334"/>
                  </a:lnTo>
                  <a:lnTo>
                    <a:pt x="3555758" y="1530172"/>
                  </a:lnTo>
                  <a:lnTo>
                    <a:pt x="3556508" y="1530908"/>
                  </a:lnTo>
                  <a:lnTo>
                    <a:pt x="3560724" y="1535112"/>
                  </a:lnTo>
                  <a:lnTo>
                    <a:pt x="3564915" y="1539328"/>
                  </a:lnTo>
                  <a:lnTo>
                    <a:pt x="3569297" y="1543723"/>
                  </a:lnTo>
                  <a:lnTo>
                    <a:pt x="3569538" y="1543837"/>
                  </a:lnTo>
                  <a:lnTo>
                    <a:pt x="3569830" y="1544040"/>
                  </a:lnTo>
                  <a:lnTo>
                    <a:pt x="3567912" y="1545932"/>
                  </a:lnTo>
                  <a:lnTo>
                    <a:pt x="3566172" y="1547660"/>
                  </a:lnTo>
                  <a:lnTo>
                    <a:pt x="3564445" y="1549387"/>
                  </a:lnTo>
                  <a:lnTo>
                    <a:pt x="3561740" y="1552092"/>
                  </a:lnTo>
                  <a:lnTo>
                    <a:pt x="3559022" y="1554797"/>
                  </a:lnTo>
                  <a:lnTo>
                    <a:pt x="3555111" y="1558747"/>
                  </a:lnTo>
                  <a:lnTo>
                    <a:pt x="3555225" y="1560677"/>
                  </a:lnTo>
                  <a:lnTo>
                    <a:pt x="3556546" y="1561744"/>
                  </a:lnTo>
                  <a:lnTo>
                    <a:pt x="3557740" y="1562722"/>
                  </a:lnTo>
                  <a:lnTo>
                    <a:pt x="3559276" y="1562595"/>
                  </a:lnTo>
                  <a:lnTo>
                    <a:pt x="3564725" y="1557172"/>
                  </a:lnTo>
                  <a:lnTo>
                    <a:pt x="3568979" y="1552917"/>
                  </a:lnTo>
                  <a:lnTo>
                    <a:pt x="3573234" y="1548663"/>
                  </a:lnTo>
                  <a:lnTo>
                    <a:pt x="3573399" y="1548498"/>
                  </a:lnTo>
                  <a:lnTo>
                    <a:pt x="3573576" y="1548345"/>
                  </a:lnTo>
                  <a:lnTo>
                    <a:pt x="3573818" y="1548117"/>
                  </a:lnTo>
                  <a:lnTo>
                    <a:pt x="3573996" y="1548333"/>
                  </a:lnTo>
                  <a:lnTo>
                    <a:pt x="3574135" y="1548536"/>
                  </a:lnTo>
                  <a:lnTo>
                    <a:pt x="3574300" y="1548701"/>
                  </a:lnTo>
                  <a:lnTo>
                    <a:pt x="3578441" y="1552854"/>
                  </a:lnTo>
                  <a:lnTo>
                    <a:pt x="3582581" y="1557007"/>
                  </a:lnTo>
                  <a:lnTo>
                    <a:pt x="3586975" y="1561414"/>
                  </a:lnTo>
                  <a:lnTo>
                    <a:pt x="3587254" y="1561668"/>
                  </a:lnTo>
                  <a:lnTo>
                    <a:pt x="3587559" y="1561884"/>
                  </a:lnTo>
                  <a:lnTo>
                    <a:pt x="3588423" y="1562468"/>
                  </a:lnTo>
                  <a:lnTo>
                    <a:pt x="3589363" y="1562582"/>
                  </a:lnTo>
                  <a:lnTo>
                    <a:pt x="3591280" y="1561642"/>
                  </a:lnTo>
                  <a:lnTo>
                    <a:pt x="3591839" y="1560880"/>
                  </a:lnTo>
                  <a:lnTo>
                    <a:pt x="3591941" y="1559788"/>
                  </a:lnTo>
                  <a:lnTo>
                    <a:pt x="3592042" y="1558696"/>
                  </a:lnTo>
                  <a:lnTo>
                    <a:pt x="3591547" y="1557883"/>
                  </a:lnTo>
                  <a:lnTo>
                    <a:pt x="3586645" y="1552994"/>
                  </a:lnTo>
                  <a:lnTo>
                    <a:pt x="3582479" y="1548828"/>
                  </a:lnTo>
                  <a:lnTo>
                    <a:pt x="3578148" y="1544510"/>
                  </a:lnTo>
                  <a:lnTo>
                    <a:pt x="3577933" y="1544396"/>
                  </a:lnTo>
                  <a:lnTo>
                    <a:pt x="3577742" y="1544256"/>
                  </a:lnTo>
                  <a:lnTo>
                    <a:pt x="3577704" y="1544066"/>
                  </a:lnTo>
                  <a:lnTo>
                    <a:pt x="3577894" y="1543850"/>
                  </a:lnTo>
                  <a:lnTo>
                    <a:pt x="3578136" y="1543761"/>
                  </a:lnTo>
                  <a:lnTo>
                    <a:pt x="3578301" y="1543596"/>
                  </a:lnTo>
                  <a:lnTo>
                    <a:pt x="3592131" y="1529461"/>
                  </a:lnTo>
                  <a:lnTo>
                    <a:pt x="3592245" y="1528432"/>
                  </a:lnTo>
                  <a:close/>
                </a:path>
                <a:path w="8163559" h="1562735">
                  <a:moveTo>
                    <a:pt x="3592245" y="1147013"/>
                  </a:moveTo>
                  <a:lnTo>
                    <a:pt x="3591052" y="1144854"/>
                  </a:lnTo>
                  <a:lnTo>
                    <a:pt x="3590125" y="1144397"/>
                  </a:lnTo>
                  <a:lnTo>
                    <a:pt x="3588054" y="1144511"/>
                  </a:lnTo>
                  <a:lnTo>
                    <a:pt x="3587458" y="1144943"/>
                  </a:lnTo>
                  <a:lnTo>
                    <a:pt x="3586886" y="1145514"/>
                  </a:lnTo>
                  <a:lnTo>
                    <a:pt x="3582682" y="1149731"/>
                  </a:lnTo>
                  <a:lnTo>
                    <a:pt x="3578479" y="1153922"/>
                  </a:lnTo>
                  <a:lnTo>
                    <a:pt x="3574262" y="1158138"/>
                  </a:lnTo>
                  <a:lnTo>
                    <a:pt x="3574097" y="1158290"/>
                  </a:lnTo>
                  <a:lnTo>
                    <a:pt x="3573932" y="1158443"/>
                  </a:lnTo>
                  <a:lnTo>
                    <a:pt x="3573653" y="1158722"/>
                  </a:lnTo>
                  <a:lnTo>
                    <a:pt x="3573462" y="1158481"/>
                  </a:lnTo>
                  <a:lnTo>
                    <a:pt x="3573335" y="1158240"/>
                  </a:lnTo>
                  <a:lnTo>
                    <a:pt x="3569017" y="1153934"/>
                  </a:lnTo>
                  <a:lnTo>
                    <a:pt x="3560749" y="1145679"/>
                  </a:lnTo>
                  <a:lnTo>
                    <a:pt x="3560534" y="1145463"/>
                  </a:lnTo>
                  <a:lnTo>
                    <a:pt x="3560330" y="1145247"/>
                  </a:lnTo>
                  <a:lnTo>
                    <a:pt x="3560089" y="1145057"/>
                  </a:lnTo>
                  <a:lnTo>
                    <a:pt x="3559238" y="1144371"/>
                  </a:lnTo>
                  <a:lnTo>
                    <a:pt x="3558260" y="1144270"/>
                  </a:lnTo>
                  <a:lnTo>
                    <a:pt x="3557282" y="1144651"/>
                  </a:lnTo>
                  <a:lnTo>
                    <a:pt x="3556304" y="1145032"/>
                  </a:lnTo>
                  <a:lnTo>
                    <a:pt x="3555669" y="1145781"/>
                  </a:lnTo>
                  <a:lnTo>
                    <a:pt x="3555403" y="1147914"/>
                  </a:lnTo>
                  <a:lnTo>
                    <a:pt x="3555758" y="1148753"/>
                  </a:lnTo>
                  <a:lnTo>
                    <a:pt x="3560724" y="1153693"/>
                  </a:lnTo>
                  <a:lnTo>
                    <a:pt x="3564915" y="1157909"/>
                  </a:lnTo>
                  <a:lnTo>
                    <a:pt x="3569297" y="1162304"/>
                  </a:lnTo>
                  <a:lnTo>
                    <a:pt x="3569538" y="1162418"/>
                  </a:lnTo>
                  <a:lnTo>
                    <a:pt x="3569830" y="1162621"/>
                  </a:lnTo>
                  <a:lnTo>
                    <a:pt x="3567912" y="1164513"/>
                  </a:lnTo>
                  <a:lnTo>
                    <a:pt x="3566172" y="1166241"/>
                  </a:lnTo>
                  <a:lnTo>
                    <a:pt x="3564445" y="1167968"/>
                  </a:lnTo>
                  <a:lnTo>
                    <a:pt x="3561740" y="1170673"/>
                  </a:lnTo>
                  <a:lnTo>
                    <a:pt x="3559022" y="1173378"/>
                  </a:lnTo>
                  <a:lnTo>
                    <a:pt x="3555111" y="1177328"/>
                  </a:lnTo>
                  <a:lnTo>
                    <a:pt x="3555225" y="1179258"/>
                  </a:lnTo>
                  <a:lnTo>
                    <a:pt x="3557740" y="1181303"/>
                  </a:lnTo>
                  <a:lnTo>
                    <a:pt x="3559276" y="1181176"/>
                  </a:lnTo>
                  <a:lnTo>
                    <a:pt x="3564725" y="1175753"/>
                  </a:lnTo>
                  <a:lnTo>
                    <a:pt x="3568979" y="1171498"/>
                  </a:lnTo>
                  <a:lnTo>
                    <a:pt x="3573234" y="1167244"/>
                  </a:lnTo>
                  <a:lnTo>
                    <a:pt x="3573399" y="1167079"/>
                  </a:lnTo>
                  <a:lnTo>
                    <a:pt x="3573576" y="1166926"/>
                  </a:lnTo>
                  <a:lnTo>
                    <a:pt x="3573818" y="1166698"/>
                  </a:lnTo>
                  <a:lnTo>
                    <a:pt x="3573996" y="1166914"/>
                  </a:lnTo>
                  <a:lnTo>
                    <a:pt x="3574135" y="1167117"/>
                  </a:lnTo>
                  <a:lnTo>
                    <a:pt x="3578441" y="1171435"/>
                  </a:lnTo>
                  <a:lnTo>
                    <a:pt x="3589363" y="1181163"/>
                  </a:lnTo>
                  <a:lnTo>
                    <a:pt x="3591280" y="1180223"/>
                  </a:lnTo>
                  <a:lnTo>
                    <a:pt x="3591839" y="1179461"/>
                  </a:lnTo>
                  <a:lnTo>
                    <a:pt x="3591941" y="1178369"/>
                  </a:lnTo>
                  <a:lnTo>
                    <a:pt x="3592042" y="1177277"/>
                  </a:lnTo>
                  <a:lnTo>
                    <a:pt x="3591547" y="1176464"/>
                  </a:lnTo>
                  <a:lnTo>
                    <a:pt x="3590810" y="1175727"/>
                  </a:lnTo>
                  <a:lnTo>
                    <a:pt x="3586645" y="1171575"/>
                  </a:lnTo>
                  <a:lnTo>
                    <a:pt x="3582479" y="1167409"/>
                  </a:lnTo>
                  <a:lnTo>
                    <a:pt x="3578314" y="1163256"/>
                  </a:lnTo>
                  <a:lnTo>
                    <a:pt x="3578148" y="1163091"/>
                  </a:lnTo>
                  <a:lnTo>
                    <a:pt x="3577933" y="1162977"/>
                  </a:lnTo>
                  <a:lnTo>
                    <a:pt x="3577742" y="1162837"/>
                  </a:lnTo>
                  <a:lnTo>
                    <a:pt x="3577704" y="1162646"/>
                  </a:lnTo>
                  <a:lnTo>
                    <a:pt x="3577894" y="1162431"/>
                  </a:lnTo>
                  <a:lnTo>
                    <a:pt x="3578136" y="1162342"/>
                  </a:lnTo>
                  <a:lnTo>
                    <a:pt x="3578301" y="1162177"/>
                  </a:lnTo>
                  <a:lnTo>
                    <a:pt x="3582466" y="1158024"/>
                  </a:lnTo>
                  <a:lnTo>
                    <a:pt x="3586632" y="1153858"/>
                  </a:lnTo>
                  <a:lnTo>
                    <a:pt x="3590785" y="1149692"/>
                  </a:lnTo>
                  <a:lnTo>
                    <a:pt x="3591001" y="1149477"/>
                  </a:lnTo>
                  <a:lnTo>
                    <a:pt x="3591204" y="1149261"/>
                  </a:lnTo>
                  <a:lnTo>
                    <a:pt x="3591395" y="1149019"/>
                  </a:lnTo>
                  <a:lnTo>
                    <a:pt x="3592131" y="1148041"/>
                  </a:lnTo>
                  <a:lnTo>
                    <a:pt x="3592245" y="1147013"/>
                  </a:lnTo>
                  <a:close/>
                </a:path>
                <a:path w="8163559" h="1562735">
                  <a:moveTo>
                    <a:pt x="3592245" y="765581"/>
                  </a:moveTo>
                  <a:lnTo>
                    <a:pt x="3591052" y="763435"/>
                  </a:lnTo>
                  <a:lnTo>
                    <a:pt x="3590125" y="762977"/>
                  </a:lnTo>
                  <a:lnTo>
                    <a:pt x="3588054" y="763092"/>
                  </a:lnTo>
                  <a:lnTo>
                    <a:pt x="3587458" y="763524"/>
                  </a:lnTo>
                  <a:lnTo>
                    <a:pt x="3586886" y="764095"/>
                  </a:lnTo>
                  <a:lnTo>
                    <a:pt x="3582682" y="768299"/>
                  </a:lnTo>
                  <a:lnTo>
                    <a:pt x="3578479" y="772502"/>
                  </a:lnTo>
                  <a:lnTo>
                    <a:pt x="3574262" y="776706"/>
                  </a:lnTo>
                  <a:lnTo>
                    <a:pt x="3574097" y="776871"/>
                  </a:lnTo>
                  <a:lnTo>
                    <a:pt x="3573932" y="777024"/>
                  </a:lnTo>
                  <a:lnTo>
                    <a:pt x="3573653" y="777290"/>
                  </a:lnTo>
                  <a:lnTo>
                    <a:pt x="3573462" y="777049"/>
                  </a:lnTo>
                  <a:lnTo>
                    <a:pt x="3573335" y="776820"/>
                  </a:lnTo>
                  <a:lnTo>
                    <a:pt x="3573157" y="776643"/>
                  </a:lnTo>
                  <a:lnTo>
                    <a:pt x="3569017" y="772515"/>
                  </a:lnTo>
                  <a:lnTo>
                    <a:pt x="3560749" y="764260"/>
                  </a:lnTo>
                  <a:lnTo>
                    <a:pt x="3560534" y="764044"/>
                  </a:lnTo>
                  <a:lnTo>
                    <a:pt x="3560330" y="763828"/>
                  </a:lnTo>
                  <a:lnTo>
                    <a:pt x="3560089" y="763638"/>
                  </a:lnTo>
                  <a:lnTo>
                    <a:pt x="3559238" y="762939"/>
                  </a:lnTo>
                  <a:lnTo>
                    <a:pt x="3558260" y="762850"/>
                  </a:lnTo>
                  <a:lnTo>
                    <a:pt x="3556304" y="763612"/>
                  </a:lnTo>
                  <a:lnTo>
                    <a:pt x="3555669" y="764349"/>
                  </a:lnTo>
                  <a:lnTo>
                    <a:pt x="3555403" y="766495"/>
                  </a:lnTo>
                  <a:lnTo>
                    <a:pt x="3555758" y="767334"/>
                  </a:lnTo>
                  <a:lnTo>
                    <a:pt x="3560724" y="772274"/>
                  </a:lnTo>
                  <a:lnTo>
                    <a:pt x="3564915" y="776490"/>
                  </a:lnTo>
                  <a:lnTo>
                    <a:pt x="3569297" y="780884"/>
                  </a:lnTo>
                  <a:lnTo>
                    <a:pt x="3569538" y="780999"/>
                  </a:lnTo>
                  <a:lnTo>
                    <a:pt x="3569830" y="781202"/>
                  </a:lnTo>
                  <a:lnTo>
                    <a:pt x="3567912" y="783094"/>
                  </a:lnTo>
                  <a:lnTo>
                    <a:pt x="3566172" y="784809"/>
                  </a:lnTo>
                  <a:lnTo>
                    <a:pt x="3564445" y="786549"/>
                  </a:lnTo>
                  <a:lnTo>
                    <a:pt x="3561740" y="789254"/>
                  </a:lnTo>
                  <a:lnTo>
                    <a:pt x="3559022" y="791946"/>
                  </a:lnTo>
                  <a:lnTo>
                    <a:pt x="3555111" y="795909"/>
                  </a:lnTo>
                  <a:lnTo>
                    <a:pt x="3555225" y="797839"/>
                  </a:lnTo>
                  <a:lnTo>
                    <a:pt x="3557740" y="799884"/>
                  </a:lnTo>
                  <a:lnTo>
                    <a:pt x="3559276" y="799757"/>
                  </a:lnTo>
                  <a:lnTo>
                    <a:pt x="3564725" y="794334"/>
                  </a:lnTo>
                  <a:lnTo>
                    <a:pt x="3568979" y="790079"/>
                  </a:lnTo>
                  <a:lnTo>
                    <a:pt x="3573234" y="785825"/>
                  </a:lnTo>
                  <a:lnTo>
                    <a:pt x="3573399" y="785660"/>
                  </a:lnTo>
                  <a:lnTo>
                    <a:pt x="3573576" y="785507"/>
                  </a:lnTo>
                  <a:lnTo>
                    <a:pt x="3573818" y="785279"/>
                  </a:lnTo>
                  <a:lnTo>
                    <a:pt x="3573996" y="785495"/>
                  </a:lnTo>
                  <a:lnTo>
                    <a:pt x="3574135" y="785698"/>
                  </a:lnTo>
                  <a:lnTo>
                    <a:pt x="3574300" y="785863"/>
                  </a:lnTo>
                  <a:lnTo>
                    <a:pt x="3578441" y="790016"/>
                  </a:lnTo>
                  <a:lnTo>
                    <a:pt x="3582581" y="794169"/>
                  </a:lnTo>
                  <a:lnTo>
                    <a:pt x="3586975" y="798576"/>
                  </a:lnTo>
                  <a:lnTo>
                    <a:pt x="3587254" y="798830"/>
                  </a:lnTo>
                  <a:lnTo>
                    <a:pt x="3587559" y="799033"/>
                  </a:lnTo>
                  <a:lnTo>
                    <a:pt x="3588423" y="799630"/>
                  </a:lnTo>
                  <a:lnTo>
                    <a:pt x="3589363" y="799731"/>
                  </a:lnTo>
                  <a:lnTo>
                    <a:pt x="3591280" y="798804"/>
                  </a:lnTo>
                  <a:lnTo>
                    <a:pt x="3591839" y="798042"/>
                  </a:lnTo>
                  <a:lnTo>
                    <a:pt x="3591941" y="796950"/>
                  </a:lnTo>
                  <a:lnTo>
                    <a:pt x="3592042" y="795858"/>
                  </a:lnTo>
                  <a:lnTo>
                    <a:pt x="3591547" y="795045"/>
                  </a:lnTo>
                  <a:lnTo>
                    <a:pt x="3586645" y="790155"/>
                  </a:lnTo>
                  <a:lnTo>
                    <a:pt x="3582479" y="785990"/>
                  </a:lnTo>
                  <a:lnTo>
                    <a:pt x="3578148" y="781659"/>
                  </a:lnTo>
                  <a:lnTo>
                    <a:pt x="3577933" y="781558"/>
                  </a:lnTo>
                  <a:lnTo>
                    <a:pt x="3577742" y="781418"/>
                  </a:lnTo>
                  <a:lnTo>
                    <a:pt x="3577704" y="781227"/>
                  </a:lnTo>
                  <a:lnTo>
                    <a:pt x="3577894" y="781011"/>
                  </a:lnTo>
                  <a:lnTo>
                    <a:pt x="3578136" y="780923"/>
                  </a:lnTo>
                  <a:lnTo>
                    <a:pt x="3578301" y="780757"/>
                  </a:lnTo>
                  <a:lnTo>
                    <a:pt x="3582466" y="776592"/>
                  </a:lnTo>
                  <a:lnTo>
                    <a:pt x="3586632" y="772439"/>
                  </a:lnTo>
                  <a:lnTo>
                    <a:pt x="3591001" y="768057"/>
                  </a:lnTo>
                  <a:lnTo>
                    <a:pt x="3591204" y="767842"/>
                  </a:lnTo>
                  <a:lnTo>
                    <a:pt x="3591395" y="767600"/>
                  </a:lnTo>
                  <a:lnTo>
                    <a:pt x="3592131" y="766622"/>
                  </a:lnTo>
                  <a:lnTo>
                    <a:pt x="3592245" y="765581"/>
                  </a:lnTo>
                  <a:close/>
                </a:path>
                <a:path w="8163559" h="1562735">
                  <a:moveTo>
                    <a:pt x="3592245" y="384162"/>
                  </a:moveTo>
                  <a:lnTo>
                    <a:pt x="3591052" y="382016"/>
                  </a:lnTo>
                  <a:lnTo>
                    <a:pt x="3590125" y="381558"/>
                  </a:lnTo>
                  <a:lnTo>
                    <a:pt x="3588905" y="381622"/>
                  </a:lnTo>
                  <a:lnTo>
                    <a:pt x="3588054" y="381673"/>
                  </a:lnTo>
                  <a:lnTo>
                    <a:pt x="3587458" y="382104"/>
                  </a:lnTo>
                  <a:lnTo>
                    <a:pt x="3586886" y="382676"/>
                  </a:lnTo>
                  <a:lnTo>
                    <a:pt x="3582682" y="386880"/>
                  </a:lnTo>
                  <a:lnTo>
                    <a:pt x="3578479" y="391083"/>
                  </a:lnTo>
                  <a:lnTo>
                    <a:pt x="3574262" y="395287"/>
                  </a:lnTo>
                  <a:lnTo>
                    <a:pt x="3574097" y="395452"/>
                  </a:lnTo>
                  <a:lnTo>
                    <a:pt x="3573932" y="395605"/>
                  </a:lnTo>
                  <a:lnTo>
                    <a:pt x="3573653" y="395871"/>
                  </a:lnTo>
                  <a:lnTo>
                    <a:pt x="3573462" y="395630"/>
                  </a:lnTo>
                  <a:lnTo>
                    <a:pt x="3573335" y="395401"/>
                  </a:lnTo>
                  <a:lnTo>
                    <a:pt x="3569017" y="391083"/>
                  </a:lnTo>
                  <a:lnTo>
                    <a:pt x="3564890" y="386969"/>
                  </a:lnTo>
                  <a:lnTo>
                    <a:pt x="3560749" y="382841"/>
                  </a:lnTo>
                  <a:lnTo>
                    <a:pt x="3560534" y="382625"/>
                  </a:lnTo>
                  <a:lnTo>
                    <a:pt x="3560330" y="382397"/>
                  </a:lnTo>
                  <a:lnTo>
                    <a:pt x="3560089" y="382206"/>
                  </a:lnTo>
                  <a:lnTo>
                    <a:pt x="3559238" y="381520"/>
                  </a:lnTo>
                  <a:lnTo>
                    <a:pt x="3558260" y="381431"/>
                  </a:lnTo>
                  <a:lnTo>
                    <a:pt x="3556304" y="382181"/>
                  </a:lnTo>
                  <a:lnTo>
                    <a:pt x="3555669" y="382930"/>
                  </a:lnTo>
                  <a:lnTo>
                    <a:pt x="3555403" y="385076"/>
                  </a:lnTo>
                  <a:lnTo>
                    <a:pt x="3555758" y="385914"/>
                  </a:lnTo>
                  <a:lnTo>
                    <a:pt x="3560724" y="390855"/>
                  </a:lnTo>
                  <a:lnTo>
                    <a:pt x="3564915" y="395071"/>
                  </a:lnTo>
                  <a:lnTo>
                    <a:pt x="3569297" y="399453"/>
                  </a:lnTo>
                  <a:lnTo>
                    <a:pt x="3569538" y="399580"/>
                  </a:lnTo>
                  <a:lnTo>
                    <a:pt x="3569830" y="399783"/>
                  </a:lnTo>
                  <a:lnTo>
                    <a:pt x="3567912" y="401675"/>
                  </a:lnTo>
                  <a:lnTo>
                    <a:pt x="3566172" y="403390"/>
                  </a:lnTo>
                  <a:lnTo>
                    <a:pt x="3564445" y="405117"/>
                  </a:lnTo>
                  <a:lnTo>
                    <a:pt x="3561740" y="407822"/>
                  </a:lnTo>
                  <a:lnTo>
                    <a:pt x="3559022" y="410527"/>
                  </a:lnTo>
                  <a:lnTo>
                    <a:pt x="3555111" y="414489"/>
                  </a:lnTo>
                  <a:lnTo>
                    <a:pt x="3555225" y="416420"/>
                  </a:lnTo>
                  <a:lnTo>
                    <a:pt x="3556546" y="417487"/>
                  </a:lnTo>
                  <a:lnTo>
                    <a:pt x="3557740" y="418452"/>
                  </a:lnTo>
                  <a:lnTo>
                    <a:pt x="3559276" y="418338"/>
                  </a:lnTo>
                  <a:lnTo>
                    <a:pt x="3564725" y="412902"/>
                  </a:lnTo>
                  <a:lnTo>
                    <a:pt x="3568979" y="408660"/>
                  </a:lnTo>
                  <a:lnTo>
                    <a:pt x="3573399" y="404241"/>
                  </a:lnTo>
                  <a:lnTo>
                    <a:pt x="3573576" y="404088"/>
                  </a:lnTo>
                  <a:lnTo>
                    <a:pt x="3573818" y="403860"/>
                  </a:lnTo>
                  <a:lnTo>
                    <a:pt x="3573996" y="404075"/>
                  </a:lnTo>
                  <a:lnTo>
                    <a:pt x="3574135" y="404279"/>
                  </a:lnTo>
                  <a:lnTo>
                    <a:pt x="3574300" y="404444"/>
                  </a:lnTo>
                  <a:lnTo>
                    <a:pt x="3578441" y="408597"/>
                  </a:lnTo>
                  <a:lnTo>
                    <a:pt x="3582581" y="412750"/>
                  </a:lnTo>
                  <a:lnTo>
                    <a:pt x="3586975" y="417156"/>
                  </a:lnTo>
                  <a:lnTo>
                    <a:pt x="3587254" y="417410"/>
                  </a:lnTo>
                  <a:lnTo>
                    <a:pt x="3587559" y="417614"/>
                  </a:lnTo>
                  <a:lnTo>
                    <a:pt x="3588423" y="418211"/>
                  </a:lnTo>
                  <a:lnTo>
                    <a:pt x="3589363" y="418312"/>
                  </a:lnTo>
                  <a:lnTo>
                    <a:pt x="3591280" y="417385"/>
                  </a:lnTo>
                  <a:lnTo>
                    <a:pt x="3591839" y="416610"/>
                  </a:lnTo>
                  <a:lnTo>
                    <a:pt x="3591941" y="415518"/>
                  </a:lnTo>
                  <a:lnTo>
                    <a:pt x="3592042" y="414426"/>
                  </a:lnTo>
                  <a:lnTo>
                    <a:pt x="3591547" y="413626"/>
                  </a:lnTo>
                  <a:lnTo>
                    <a:pt x="3590810" y="412889"/>
                  </a:lnTo>
                  <a:lnTo>
                    <a:pt x="3586645" y="408736"/>
                  </a:lnTo>
                  <a:lnTo>
                    <a:pt x="3582479" y="404571"/>
                  </a:lnTo>
                  <a:lnTo>
                    <a:pt x="3578148" y="400240"/>
                  </a:lnTo>
                  <a:lnTo>
                    <a:pt x="3577933" y="400126"/>
                  </a:lnTo>
                  <a:lnTo>
                    <a:pt x="3577742" y="399999"/>
                  </a:lnTo>
                  <a:lnTo>
                    <a:pt x="3577704" y="399808"/>
                  </a:lnTo>
                  <a:lnTo>
                    <a:pt x="3577894" y="399592"/>
                  </a:lnTo>
                  <a:lnTo>
                    <a:pt x="3578136" y="399503"/>
                  </a:lnTo>
                  <a:lnTo>
                    <a:pt x="3578301" y="399338"/>
                  </a:lnTo>
                  <a:lnTo>
                    <a:pt x="3582466" y="395173"/>
                  </a:lnTo>
                  <a:lnTo>
                    <a:pt x="3586632" y="391020"/>
                  </a:lnTo>
                  <a:lnTo>
                    <a:pt x="3591001" y="386638"/>
                  </a:lnTo>
                  <a:lnTo>
                    <a:pt x="3591204" y="386410"/>
                  </a:lnTo>
                  <a:lnTo>
                    <a:pt x="3591395" y="386181"/>
                  </a:lnTo>
                  <a:lnTo>
                    <a:pt x="3592131" y="385203"/>
                  </a:lnTo>
                  <a:lnTo>
                    <a:pt x="3592245" y="384162"/>
                  </a:lnTo>
                  <a:close/>
                </a:path>
                <a:path w="8163559" h="1562735">
                  <a:moveTo>
                    <a:pt x="4100118" y="1528432"/>
                  </a:moveTo>
                  <a:lnTo>
                    <a:pt x="4098925" y="1526273"/>
                  </a:lnTo>
                  <a:lnTo>
                    <a:pt x="4097998" y="1525816"/>
                  </a:lnTo>
                  <a:lnTo>
                    <a:pt x="4095927" y="1525930"/>
                  </a:lnTo>
                  <a:lnTo>
                    <a:pt x="4095331" y="1526362"/>
                  </a:lnTo>
                  <a:lnTo>
                    <a:pt x="4094759" y="1526933"/>
                  </a:lnTo>
                  <a:lnTo>
                    <a:pt x="4090555" y="1531150"/>
                  </a:lnTo>
                  <a:lnTo>
                    <a:pt x="4086352" y="1535341"/>
                  </a:lnTo>
                  <a:lnTo>
                    <a:pt x="4082135" y="1539557"/>
                  </a:lnTo>
                  <a:lnTo>
                    <a:pt x="4081970" y="1539709"/>
                  </a:lnTo>
                  <a:lnTo>
                    <a:pt x="4081805" y="1539862"/>
                  </a:lnTo>
                  <a:lnTo>
                    <a:pt x="4081526" y="1540141"/>
                  </a:lnTo>
                  <a:lnTo>
                    <a:pt x="4081335" y="1539900"/>
                  </a:lnTo>
                  <a:lnTo>
                    <a:pt x="4081208" y="1539659"/>
                  </a:lnTo>
                  <a:lnTo>
                    <a:pt x="4076890" y="1535353"/>
                  </a:lnTo>
                  <a:lnTo>
                    <a:pt x="4068622" y="1527098"/>
                  </a:lnTo>
                  <a:lnTo>
                    <a:pt x="4068407" y="1526882"/>
                  </a:lnTo>
                  <a:lnTo>
                    <a:pt x="4068203" y="1526667"/>
                  </a:lnTo>
                  <a:lnTo>
                    <a:pt x="4067962" y="1526476"/>
                  </a:lnTo>
                  <a:lnTo>
                    <a:pt x="4067111" y="1525790"/>
                  </a:lnTo>
                  <a:lnTo>
                    <a:pt x="4066133" y="1525689"/>
                  </a:lnTo>
                  <a:lnTo>
                    <a:pt x="4064177" y="1526451"/>
                  </a:lnTo>
                  <a:lnTo>
                    <a:pt x="4063542" y="1527200"/>
                  </a:lnTo>
                  <a:lnTo>
                    <a:pt x="4063276" y="1529334"/>
                  </a:lnTo>
                  <a:lnTo>
                    <a:pt x="4063631" y="1530172"/>
                  </a:lnTo>
                  <a:lnTo>
                    <a:pt x="4068584" y="1535112"/>
                  </a:lnTo>
                  <a:lnTo>
                    <a:pt x="4072788" y="1539328"/>
                  </a:lnTo>
                  <a:lnTo>
                    <a:pt x="4077170" y="1543723"/>
                  </a:lnTo>
                  <a:lnTo>
                    <a:pt x="4077411" y="1543837"/>
                  </a:lnTo>
                  <a:lnTo>
                    <a:pt x="4077690" y="1544040"/>
                  </a:lnTo>
                  <a:lnTo>
                    <a:pt x="4075785" y="1545932"/>
                  </a:lnTo>
                  <a:lnTo>
                    <a:pt x="4074045" y="1547660"/>
                  </a:lnTo>
                  <a:lnTo>
                    <a:pt x="4072318" y="1549387"/>
                  </a:lnTo>
                  <a:lnTo>
                    <a:pt x="4069613" y="1552092"/>
                  </a:lnTo>
                  <a:lnTo>
                    <a:pt x="4066895" y="1554797"/>
                  </a:lnTo>
                  <a:lnTo>
                    <a:pt x="4062984" y="1558747"/>
                  </a:lnTo>
                  <a:lnTo>
                    <a:pt x="4063098" y="1560677"/>
                  </a:lnTo>
                  <a:lnTo>
                    <a:pt x="4064419" y="1561744"/>
                  </a:lnTo>
                  <a:lnTo>
                    <a:pt x="4065613" y="1562722"/>
                  </a:lnTo>
                  <a:lnTo>
                    <a:pt x="4067149" y="1562595"/>
                  </a:lnTo>
                  <a:lnTo>
                    <a:pt x="4072598" y="1557172"/>
                  </a:lnTo>
                  <a:lnTo>
                    <a:pt x="4076852" y="1552917"/>
                  </a:lnTo>
                  <a:lnTo>
                    <a:pt x="4081107" y="1548663"/>
                  </a:lnTo>
                  <a:lnTo>
                    <a:pt x="4081272" y="1548498"/>
                  </a:lnTo>
                  <a:lnTo>
                    <a:pt x="4081449" y="1548345"/>
                  </a:lnTo>
                  <a:lnTo>
                    <a:pt x="4081691" y="1548117"/>
                  </a:lnTo>
                  <a:lnTo>
                    <a:pt x="4081869" y="1548333"/>
                  </a:lnTo>
                  <a:lnTo>
                    <a:pt x="4082008" y="1548536"/>
                  </a:lnTo>
                  <a:lnTo>
                    <a:pt x="4082173" y="1548701"/>
                  </a:lnTo>
                  <a:lnTo>
                    <a:pt x="4086314" y="1552854"/>
                  </a:lnTo>
                  <a:lnTo>
                    <a:pt x="4090454" y="1557007"/>
                  </a:lnTo>
                  <a:lnTo>
                    <a:pt x="4094594" y="1561160"/>
                  </a:lnTo>
                  <a:lnTo>
                    <a:pt x="4094848" y="1561414"/>
                  </a:lnTo>
                  <a:lnTo>
                    <a:pt x="4095127" y="1561668"/>
                  </a:lnTo>
                  <a:lnTo>
                    <a:pt x="4095432" y="1561884"/>
                  </a:lnTo>
                  <a:lnTo>
                    <a:pt x="4096296" y="1562468"/>
                  </a:lnTo>
                  <a:lnTo>
                    <a:pt x="4097236" y="1562582"/>
                  </a:lnTo>
                  <a:lnTo>
                    <a:pt x="4099153" y="1561642"/>
                  </a:lnTo>
                  <a:lnTo>
                    <a:pt x="4099712" y="1560880"/>
                  </a:lnTo>
                  <a:lnTo>
                    <a:pt x="4099814" y="1559788"/>
                  </a:lnTo>
                  <a:lnTo>
                    <a:pt x="4099915" y="1558696"/>
                  </a:lnTo>
                  <a:lnTo>
                    <a:pt x="4099420" y="1557883"/>
                  </a:lnTo>
                  <a:lnTo>
                    <a:pt x="4094518" y="1552994"/>
                  </a:lnTo>
                  <a:lnTo>
                    <a:pt x="4090352" y="1548828"/>
                  </a:lnTo>
                  <a:lnTo>
                    <a:pt x="4086187" y="1544675"/>
                  </a:lnTo>
                  <a:lnTo>
                    <a:pt x="4086021" y="1544510"/>
                  </a:lnTo>
                  <a:lnTo>
                    <a:pt x="4085806" y="1544396"/>
                  </a:lnTo>
                  <a:lnTo>
                    <a:pt x="4085615" y="1544256"/>
                  </a:lnTo>
                  <a:lnTo>
                    <a:pt x="4085577" y="1544066"/>
                  </a:lnTo>
                  <a:lnTo>
                    <a:pt x="4085767" y="1543850"/>
                  </a:lnTo>
                  <a:lnTo>
                    <a:pt x="4086009" y="1543761"/>
                  </a:lnTo>
                  <a:lnTo>
                    <a:pt x="4086174" y="1543596"/>
                  </a:lnTo>
                  <a:lnTo>
                    <a:pt x="4100004" y="1529461"/>
                  </a:lnTo>
                  <a:lnTo>
                    <a:pt x="4100118" y="1528432"/>
                  </a:lnTo>
                  <a:close/>
                </a:path>
                <a:path w="8163559" h="1562735">
                  <a:moveTo>
                    <a:pt x="4100118" y="1147013"/>
                  </a:moveTo>
                  <a:lnTo>
                    <a:pt x="4098925" y="1144854"/>
                  </a:lnTo>
                  <a:lnTo>
                    <a:pt x="4097998" y="1144397"/>
                  </a:lnTo>
                  <a:lnTo>
                    <a:pt x="4095927" y="1144511"/>
                  </a:lnTo>
                  <a:lnTo>
                    <a:pt x="4095331" y="1144943"/>
                  </a:lnTo>
                  <a:lnTo>
                    <a:pt x="4094759" y="1145514"/>
                  </a:lnTo>
                  <a:lnTo>
                    <a:pt x="4090555" y="1149731"/>
                  </a:lnTo>
                  <a:lnTo>
                    <a:pt x="4086352" y="1153922"/>
                  </a:lnTo>
                  <a:lnTo>
                    <a:pt x="4082135" y="1158138"/>
                  </a:lnTo>
                  <a:lnTo>
                    <a:pt x="4081970" y="1158290"/>
                  </a:lnTo>
                  <a:lnTo>
                    <a:pt x="4081805" y="1158443"/>
                  </a:lnTo>
                  <a:lnTo>
                    <a:pt x="4081526" y="1158722"/>
                  </a:lnTo>
                  <a:lnTo>
                    <a:pt x="4081335" y="1158481"/>
                  </a:lnTo>
                  <a:lnTo>
                    <a:pt x="4081208" y="1158240"/>
                  </a:lnTo>
                  <a:lnTo>
                    <a:pt x="4076890" y="1153934"/>
                  </a:lnTo>
                  <a:lnTo>
                    <a:pt x="4068622" y="1145679"/>
                  </a:lnTo>
                  <a:lnTo>
                    <a:pt x="4068407" y="1145463"/>
                  </a:lnTo>
                  <a:lnTo>
                    <a:pt x="4068203" y="1145247"/>
                  </a:lnTo>
                  <a:lnTo>
                    <a:pt x="4067962" y="1145057"/>
                  </a:lnTo>
                  <a:lnTo>
                    <a:pt x="4067111" y="1144371"/>
                  </a:lnTo>
                  <a:lnTo>
                    <a:pt x="4066133" y="1144270"/>
                  </a:lnTo>
                  <a:lnTo>
                    <a:pt x="4065155" y="1144651"/>
                  </a:lnTo>
                  <a:lnTo>
                    <a:pt x="4064177" y="1145032"/>
                  </a:lnTo>
                  <a:lnTo>
                    <a:pt x="4063542" y="1145781"/>
                  </a:lnTo>
                  <a:lnTo>
                    <a:pt x="4063276" y="1147914"/>
                  </a:lnTo>
                  <a:lnTo>
                    <a:pt x="4063631" y="1148753"/>
                  </a:lnTo>
                  <a:lnTo>
                    <a:pt x="4068584" y="1153693"/>
                  </a:lnTo>
                  <a:lnTo>
                    <a:pt x="4072788" y="1157909"/>
                  </a:lnTo>
                  <a:lnTo>
                    <a:pt x="4077170" y="1162304"/>
                  </a:lnTo>
                  <a:lnTo>
                    <a:pt x="4077411" y="1162418"/>
                  </a:lnTo>
                  <a:lnTo>
                    <a:pt x="4077690" y="1162621"/>
                  </a:lnTo>
                  <a:lnTo>
                    <a:pt x="4075785" y="1164513"/>
                  </a:lnTo>
                  <a:lnTo>
                    <a:pt x="4074045" y="1166241"/>
                  </a:lnTo>
                  <a:lnTo>
                    <a:pt x="4072318" y="1167968"/>
                  </a:lnTo>
                  <a:lnTo>
                    <a:pt x="4069613" y="1170673"/>
                  </a:lnTo>
                  <a:lnTo>
                    <a:pt x="4066895" y="1173378"/>
                  </a:lnTo>
                  <a:lnTo>
                    <a:pt x="4062984" y="1177328"/>
                  </a:lnTo>
                  <a:lnTo>
                    <a:pt x="4063098" y="1179258"/>
                  </a:lnTo>
                  <a:lnTo>
                    <a:pt x="4065613" y="1181303"/>
                  </a:lnTo>
                  <a:lnTo>
                    <a:pt x="4067149" y="1181176"/>
                  </a:lnTo>
                  <a:lnTo>
                    <a:pt x="4072598" y="1175753"/>
                  </a:lnTo>
                  <a:lnTo>
                    <a:pt x="4076852" y="1171498"/>
                  </a:lnTo>
                  <a:lnTo>
                    <a:pt x="4081107" y="1167244"/>
                  </a:lnTo>
                  <a:lnTo>
                    <a:pt x="4081272" y="1167079"/>
                  </a:lnTo>
                  <a:lnTo>
                    <a:pt x="4081449" y="1166926"/>
                  </a:lnTo>
                  <a:lnTo>
                    <a:pt x="4081691" y="1166698"/>
                  </a:lnTo>
                  <a:lnTo>
                    <a:pt x="4081869" y="1166914"/>
                  </a:lnTo>
                  <a:lnTo>
                    <a:pt x="4082008" y="1167117"/>
                  </a:lnTo>
                  <a:lnTo>
                    <a:pt x="4086314" y="1171435"/>
                  </a:lnTo>
                  <a:lnTo>
                    <a:pt x="4090454" y="1175588"/>
                  </a:lnTo>
                  <a:lnTo>
                    <a:pt x="4094594" y="1179741"/>
                  </a:lnTo>
                  <a:lnTo>
                    <a:pt x="4094848" y="1179995"/>
                  </a:lnTo>
                  <a:lnTo>
                    <a:pt x="4095127" y="1180249"/>
                  </a:lnTo>
                  <a:lnTo>
                    <a:pt x="4096296" y="1181049"/>
                  </a:lnTo>
                  <a:lnTo>
                    <a:pt x="4097236" y="1181163"/>
                  </a:lnTo>
                  <a:lnTo>
                    <a:pt x="4098188" y="1180693"/>
                  </a:lnTo>
                  <a:lnTo>
                    <a:pt x="4099153" y="1180223"/>
                  </a:lnTo>
                  <a:lnTo>
                    <a:pt x="4099712" y="1179461"/>
                  </a:lnTo>
                  <a:lnTo>
                    <a:pt x="4099814" y="1178369"/>
                  </a:lnTo>
                  <a:lnTo>
                    <a:pt x="4099915" y="1177277"/>
                  </a:lnTo>
                  <a:lnTo>
                    <a:pt x="4099420" y="1176464"/>
                  </a:lnTo>
                  <a:lnTo>
                    <a:pt x="4094518" y="1171575"/>
                  </a:lnTo>
                  <a:lnTo>
                    <a:pt x="4090352" y="1167409"/>
                  </a:lnTo>
                  <a:lnTo>
                    <a:pt x="4086187" y="1163256"/>
                  </a:lnTo>
                  <a:lnTo>
                    <a:pt x="4086021" y="1163091"/>
                  </a:lnTo>
                  <a:lnTo>
                    <a:pt x="4085806" y="1162977"/>
                  </a:lnTo>
                  <a:lnTo>
                    <a:pt x="4085615" y="1162837"/>
                  </a:lnTo>
                  <a:lnTo>
                    <a:pt x="4085577" y="1162646"/>
                  </a:lnTo>
                  <a:lnTo>
                    <a:pt x="4085767" y="1162431"/>
                  </a:lnTo>
                  <a:lnTo>
                    <a:pt x="4086009" y="1162342"/>
                  </a:lnTo>
                  <a:lnTo>
                    <a:pt x="4086174" y="1162177"/>
                  </a:lnTo>
                  <a:lnTo>
                    <a:pt x="4090339" y="1158024"/>
                  </a:lnTo>
                  <a:lnTo>
                    <a:pt x="4094505" y="1153858"/>
                  </a:lnTo>
                  <a:lnTo>
                    <a:pt x="4098658" y="1149692"/>
                  </a:lnTo>
                  <a:lnTo>
                    <a:pt x="4098874" y="1149477"/>
                  </a:lnTo>
                  <a:lnTo>
                    <a:pt x="4099077" y="1149261"/>
                  </a:lnTo>
                  <a:lnTo>
                    <a:pt x="4099268" y="1149019"/>
                  </a:lnTo>
                  <a:lnTo>
                    <a:pt x="4100004" y="1148041"/>
                  </a:lnTo>
                  <a:lnTo>
                    <a:pt x="4100118" y="1147013"/>
                  </a:lnTo>
                  <a:close/>
                </a:path>
                <a:path w="8163559" h="1562735">
                  <a:moveTo>
                    <a:pt x="4100118" y="765581"/>
                  </a:moveTo>
                  <a:lnTo>
                    <a:pt x="4098925" y="763435"/>
                  </a:lnTo>
                  <a:lnTo>
                    <a:pt x="4097998" y="762977"/>
                  </a:lnTo>
                  <a:lnTo>
                    <a:pt x="4095927" y="763092"/>
                  </a:lnTo>
                  <a:lnTo>
                    <a:pt x="4095331" y="763524"/>
                  </a:lnTo>
                  <a:lnTo>
                    <a:pt x="4094759" y="764095"/>
                  </a:lnTo>
                  <a:lnTo>
                    <a:pt x="4090555" y="768299"/>
                  </a:lnTo>
                  <a:lnTo>
                    <a:pt x="4086352" y="772502"/>
                  </a:lnTo>
                  <a:lnTo>
                    <a:pt x="4082135" y="776706"/>
                  </a:lnTo>
                  <a:lnTo>
                    <a:pt x="4081970" y="776871"/>
                  </a:lnTo>
                  <a:lnTo>
                    <a:pt x="4081805" y="777024"/>
                  </a:lnTo>
                  <a:lnTo>
                    <a:pt x="4081526" y="777290"/>
                  </a:lnTo>
                  <a:lnTo>
                    <a:pt x="4081335" y="777049"/>
                  </a:lnTo>
                  <a:lnTo>
                    <a:pt x="4081208" y="776820"/>
                  </a:lnTo>
                  <a:lnTo>
                    <a:pt x="4081030" y="776643"/>
                  </a:lnTo>
                  <a:lnTo>
                    <a:pt x="4076890" y="772515"/>
                  </a:lnTo>
                  <a:lnTo>
                    <a:pt x="4068622" y="764260"/>
                  </a:lnTo>
                  <a:lnTo>
                    <a:pt x="4068407" y="764044"/>
                  </a:lnTo>
                  <a:lnTo>
                    <a:pt x="4068203" y="763828"/>
                  </a:lnTo>
                  <a:lnTo>
                    <a:pt x="4067962" y="763638"/>
                  </a:lnTo>
                  <a:lnTo>
                    <a:pt x="4067111" y="762939"/>
                  </a:lnTo>
                  <a:lnTo>
                    <a:pt x="4066133" y="762850"/>
                  </a:lnTo>
                  <a:lnTo>
                    <a:pt x="4064177" y="763612"/>
                  </a:lnTo>
                  <a:lnTo>
                    <a:pt x="4063542" y="764349"/>
                  </a:lnTo>
                  <a:lnTo>
                    <a:pt x="4063276" y="766495"/>
                  </a:lnTo>
                  <a:lnTo>
                    <a:pt x="4063631" y="767334"/>
                  </a:lnTo>
                  <a:lnTo>
                    <a:pt x="4068584" y="772274"/>
                  </a:lnTo>
                  <a:lnTo>
                    <a:pt x="4072788" y="776490"/>
                  </a:lnTo>
                  <a:lnTo>
                    <a:pt x="4077170" y="780884"/>
                  </a:lnTo>
                  <a:lnTo>
                    <a:pt x="4077411" y="780999"/>
                  </a:lnTo>
                  <a:lnTo>
                    <a:pt x="4077690" y="781202"/>
                  </a:lnTo>
                  <a:lnTo>
                    <a:pt x="4075785" y="783094"/>
                  </a:lnTo>
                  <a:lnTo>
                    <a:pt x="4074045" y="784809"/>
                  </a:lnTo>
                  <a:lnTo>
                    <a:pt x="4072318" y="786549"/>
                  </a:lnTo>
                  <a:lnTo>
                    <a:pt x="4069613" y="789254"/>
                  </a:lnTo>
                  <a:lnTo>
                    <a:pt x="4066895" y="791946"/>
                  </a:lnTo>
                  <a:lnTo>
                    <a:pt x="4062984" y="795909"/>
                  </a:lnTo>
                  <a:lnTo>
                    <a:pt x="4063098" y="797839"/>
                  </a:lnTo>
                  <a:lnTo>
                    <a:pt x="4065613" y="799884"/>
                  </a:lnTo>
                  <a:lnTo>
                    <a:pt x="4067149" y="799757"/>
                  </a:lnTo>
                  <a:lnTo>
                    <a:pt x="4072598" y="794334"/>
                  </a:lnTo>
                  <a:lnTo>
                    <a:pt x="4076852" y="790079"/>
                  </a:lnTo>
                  <a:lnTo>
                    <a:pt x="4081107" y="785825"/>
                  </a:lnTo>
                  <a:lnTo>
                    <a:pt x="4081272" y="785660"/>
                  </a:lnTo>
                  <a:lnTo>
                    <a:pt x="4081449" y="785507"/>
                  </a:lnTo>
                  <a:lnTo>
                    <a:pt x="4081691" y="785279"/>
                  </a:lnTo>
                  <a:lnTo>
                    <a:pt x="4081869" y="785495"/>
                  </a:lnTo>
                  <a:lnTo>
                    <a:pt x="4082008" y="785698"/>
                  </a:lnTo>
                  <a:lnTo>
                    <a:pt x="4082173" y="785863"/>
                  </a:lnTo>
                  <a:lnTo>
                    <a:pt x="4086314" y="790016"/>
                  </a:lnTo>
                  <a:lnTo>
                    <a:pt x="4090454" y="794169"/>
                  </a:lnTo>
                  <a:lnTo>
                    <a:pt x="4094594" y="798322"/>
                  </a:lnTo>
                  <a:lnTo>
                    <a:pt x="4094848" y="798576"/>
                  </a:lnTo>
                  <a:lnTo>
                    <a:pt x="4095127" y="798830"/>
                  </a:lnTo>
                  <a:lnTo>
                    <a:pt x="4095432" y="799033"/>
                  </a:lnTo>
                  <a:lnTo>
                    <a:pt x="4096296" y="799630"/>
                  </a:lnTo>
                  <a:lnTo>
                    <a:pt x="4097236" y="799731"/>
                  </a:lnTo>
                  <a:lnTo>
                    <a:pt x="4099153" y="798804"/>
                  </a:lnTo>
                  <a:lnTo>
                    <a:pt x="4099712" y="798042"/>
                  </a:lnTo>
                  <a:lnTo>
                    <a:pt x="4099814" y="796950"/>
                  </a:lnTo>
                  <a:lnTo>
                    <a:pt x="4099915" y="795858"/>
                  </a:lnTo>
                  <a:lnTo>
                    <a:pt x="4099420" y="795045"/>
                  </a:lnTo>
                  <a:lnTo>
                    <a:pt x="4094518" y="790155"/>
                  </a:lnTo>
                  <a:lnTo>
                    <a:pt x="4090352" y="785990"/>
                  </a:lnTo>
                  <a:lnTo>
                    <a:pt x="4086021" y="781659"/>
                  </a:lnTo>
                  <a:lnTo>
                    <a:pt x="4085806" y="781558"/>
                  </a:lnTo>
                  <a:lnTo>
                    <a:pt x="4085615" y="781418"/>
                  </a:lnTo>
                  <a:lnTo>
                    <a:pt x="4085577" y="781227"/>
                  </a:lnTo>
                  <a:lnTo>
                    <a:pt x="4085767" y="781011"/>
                  </a:lnTo>
                  <a:lnTo>
                    <a:pt x="4086009" y="780923"/>
                  </a:lnTo>
                  <a:lnTo>
                    <a:pt x="4086174" y="780757"/>
                  </a:lnTo>
                  <a:lnTo>
                    <a:pt x="4090339" y="776592"/>
                  </a:lnTo>
                  <a:lnTo>
                    <a:pt x="4094505" y="772439"/>
                  </a:lnTo>
                  <a:lnTo>
                    <a:pt x="4098658" y="768273"/>
                  </a:lnTo>
                  <a:lnTo>
                    <a:pt x="4098874" y="768057"/>
                  </a:lnTo>
                  <a:lnTo>
                    <a:pt x="4099077" y="767842"/>
                  </a:lnTo>
                  <a:lnTo>
                    <a:pt x="4099268" y="767600"/>
                  </a:lnTo>
                  <a:lnTo>
                    <a:pt x="4100004" y="766622"/>
                  </a:lnTo>
                  <a:lnTo>
                    <a:pt x="4100118" y="765581"/>
                  </a:lnTo>
                  <a:close/>
                </a:path>
                <a:path w="8163559" h="1562735">
                  <a:moveTo>
                    <a:pt x="4100118" y="384162"/>
                  </a:moveTo>
                  <a:lnTo>
                    <a:pt x="4098925" y="382016"/>
                  </a:lnTo>
                  <a:lnTo>
                    <a:pt x="4097998" y="381558"/>
                  </a:lnTo>
                  <a:lnTo>
                    <a:pt x="4096778" y="381622"/>
                  </a:lnTo>
                  <a:lnTo>
                    <a:pt x="4095927" y="381673"/>
                  </a:lnTo>
                  <a:lnTo>
                    <a:pt x="4095331" y="382104"/>
                  </a:lnTo>
                  <a:lnTo>
                    <a:pt x="4094759" y="382676"/>
                  </a:lnTo>
                  <a:lnTo>
                    <a:pt x="4090555" y="386880"/>
                  </a:lnTo>
                  <a:lnTo>
                    <a:pt x="4086352" y="391083"/>
                  </a:lnTo>
                  <a:lnTo>
                    <a:pt x="4082135" y="395287"/>
                  </a:lnTo>
                  <a:lnTo>
                    <a:pt x="4081970" y="395452"/>
                  </a:lnTo>
                  <a:lnTo>
                    <a:pt x="4081805" y="395605"/>
                  </a:lnTo>
                  <a:lnTo>
                    <a:pt x="4081526" y="395871"/>
                  </a:lnTo>
                  <a:lnTo>
                    <a:pt x="4081335" y="395630"/>
                  </a:lnTo>
                  <a:lnTo>
                    <a:pt x="4081208" y="395401"/>
                  </a:lnTo>
                  <a:lnTo>
                    <a:pt x="4076890" y="391083"/>
                  </a:lnTo>
                  <a:lnTo>
                    <a:pt x="4072763" y="386969"/>
                  </a:lnTo>
                  <a:lnTo>
                    <a:pt x="4068622" y="382841"/>
                  </a:lnTo>
                  <a:lnTo>
                    <a:pt x="4068407" y="382625"/>
                  </a:lnTo>
                  <a:lnTo>
                    <a:pt x="4068203" y="382397"/>
                  </a:lnTo>
                  <a:lnTo>
                    <a:pt x="4067962" y="382206"/>
                  </a:lnTo>
                  <a:lnTo>
                    <a:pt x="4067111" y="381520"/>
                  </a:lnTo>
                  <a:lnTo>
                    <a:pt x="4066133" y="381431"/>
                  </a:lnTo>
                  <a:lnTo>
                    <a:pt x="4064177" y="382181"/>
                  </a:lnTo>
                  <a:lnTo>
                    <a:pt x="4063542" y="382930"/>
                  </a:lnTo>
                  <a:lnTo>
                    <a:pt x="4063276" y="385076"/>
                  </a:lnTo>
                  <a:lnTo>
                    <a:pt x="4063631" y="385914"/>
                  </a:lnTo>
                  <a:lnTo>
                    <a:pt x="4068584" y="390855"/>
                  </a:lnTo>
                  <a:lnTo>
                    <a:pt x="4072788" y="395071"/>
                  </a:lnTo>
                  <a:lnTo>
                    <a:pt x="4077170" y="399453"/>
                  </a:lnTo>
                  <a:lnTo>
                    <a:pt x="4077411" y="399580"/>
                  </a:lnTo>
                  <a:lnTo>
                    <a:pt x="4077690" y="399783"/>
                  </a:lnTo>
                  <a:lnTo>
                    <a:pt x="4075785" y="401675"/>
                  </a:lnTo>
                  <a:lnTo>
                    <a:pt x="4074045" y="403390"/>
                  </a:lnTo>
                  <a:lnTo>
                    <a:pt x="4072318" y="405117"/>
                  </a:lnTo>
                  <a:lnTo>
                    <a:pt x="4069613" y="407822"/>
                  </a:lnTo>
                  <a:lnTo>
                    <a:pt x="4066895" y="410527"/>
                  </a:lnTo>
                  <a:lnTo>
                    <a:pt x="4062984" y="414489"/>
                  </a:lnTo>
                  <a:lnTo>
                    <a:pt x="4063098" y="416420"/>
                  </a:lnTo>
                  <a:lnTo>
                    <a:pt x="4064419" y="417487"/>
                  </a:lnTo>
                  <a:lnTo>
                    <a:pt x="4065613" y="418452"/>
                  </a:lnTo>
                  <a:lnTo>
                    <a:pt x="4067149" y="418338"/>
                  </a:lnTo>
                  <a:lnTo>
                    <a:pt x="4072598" y="412902"/>
                  </a:lnTo>
                  <a:lnTo>
                    <a:pt x="4076852" y="408660"/>
                  </a:lnTo>
                  <a:lnTo>
                    <a:pt x="4081107" y="404406"/>
                  </a:lnTo>
                  <a:lnTo>
                    <a:pt x="4081272" y="404241"/>
                  </a:lnTo>
                  <a:lnTo>
                    <a:pt x="4081449" y="404088"/>
                  </a:lnTo>
                  <a:lnTo>
                    <a:pt x="4081691" y="403860"/>
                  </a:lnTo>
                  <a:lnTo>
                    <a:pt x="4081869" y="404075"/>
                  </a:lnTo>
                  <a:lnTo>
                    <a:pt x="4082008" y="404279"/>
                  </a:lnTo>
                  <a:lnTo>
                    <a:pt x="4082173" y="404444"/>
                  </a:lnTo>
                  <a:lnTo>
                    <a:pt x="4086314" y="408597"/>
                  </a:lnTo>
                  <a:lnTo>
                    <a:pt x="4090454" y="412750"/>
                  </a:lnTo>
                  <a:lnTo>
                    <a:pt x="4094594" y="416902"/>
                  </a:lnTo>
                  <a:lnTo>
                    <a:pt x="4094848" y="417156"/>
                  </a:lnTo>
                  <a:lnTo>
                    <a:pt x="4095127" y="417410"/>
                  </a:lnTo>
                  <a:lnTo>
                    <a:pt x="4095432" y="417614"/>
                  </a:lnTo>
                  <a:lnTo>
                    <a:pt x="4096296" y="418211"/>
                  </a:lnTo>
                  <a:lnTo>
                    <a:pt x="4097236" y="418312"/>
                  </a:lnTo>
                  <a:lnTo>
                    <a:pt x="4099153" y="417385"/>
                  </a:lnTo>
                  <a:lnTo>
                    <a:pt x="4099712" y="416610"/>
                  </a:lnTo>
                  <a:lnTo>
                    <a:pt x="4099814" y="415518"/>
                  </a:lnTo>
                  <a:lnTo>
                    <a:pt x="4099915" y="414426"/>
                  </a:lnTo>
                  <a:lnTo>
                    <a:pt x="4099420" y="413626"/>
                  </a:lnTo>
                  <a:lnTo>
                    <a:pt x="4094518" y="408736"/>
                  </a:lnTo>
                  <a:lnTo>
                    <a:pt x="4090352" y="404571"/>
                  </a:lnTo>
                  <a:lnTo>
                    <a:pt x="4086187" y="400405"/>
                  </a:lnTo>
                  <a:lnTo>
                    <a:pt x="4086021" y="400240"/>
                  </a:lnTo>
                  <a:lnTo>
                    <a:pt x="4085806" y="400126"/>
                  </a:lnTo>
                  <a:lnTo>
                    <a:pt x="4085615" y="399999"/>
                  </a:lnTo>
                  <a:lnTo>
                    <a:pt x="4085577" y="399808"/>
                  </a:lnTo>
                  <a:lnTo>
                    <a:pt x="4085767" y="399592"/>
                  </a:lnTo>
                  <a:lnTo>
                    <a:pt x="4086009" y="399503"/>
                  </a:lnTo>
                  <a:lnTo>
                    <a:pt x="4086174" y="399338"/>
                  </a:lnTo>
                  <a:lnTo>
                    <a:pt x="4090339" y="395173"/>
                  </a:lnTo>
                  <a:lnTo>
                    <a:pt x="4094505" y="391020"/>
                  </a:lnTo>
                  <a:lnTo>
                    <a:pt x="4098874" y="386638"/>
                  </a:lnTo>
                  <a:lnTo>
                    <a:pt x="4099077" y="386410"/>
                  </a:lnTo>
                  <a:lnTo>
                    <a:pt x="4099268" y="386181"/>
                  </a:lnTo>
                  <a:lnTo>
                    <a:pt x="4100004" y="385203"/>
                  </a:lnTo>
                  <a:lnTo>
                    <a:pt x="4100118" y="384162"/>
                  </a:lnTo>
                  <a:close/>
                </a:path>
                <a:path w="8163559" h="1562735">
                  <a:moveTo>
                    <a:pt x="4607992" y="1528432"/>
                  </a:moveTo>
                  <a:lnTo>
                    <a:pt x="4606798" y="1526273"/>
                  </a:lnTo>
                  <a:lnTo>
                    <a:pt x="4605871" y="1525816"/>
                  </a:lnTo>
                  <a:lnTo>
                    <a:pt x="4603801" y="1525930"/>
                  </a:lnTo>
                  <a:lnTo>
                    <a:pt x="4603204" y="1526362"/>
                  </a:lnTo>
                  <a:lnTo>
                    <a:pt x="4602632" y="1526933"/>
                  </a:lnTo>
                  <a:lnTo>
                    <a:pt x="4598428" y="1531150"/>
                  </a:lnTo>
                  <a:lnTo>
                    <a:pt x="4594225" y="1535341"/>
                  </a:lnTo>
                  <a:lnTo>
                    <a:pt x="4590008" y="1539557"/>
                  </a:lnTo>
                  <a:lnTo>
                    <a:pt x="4589843" y="1539709"/>
                  </a:lnTo>
                  <a:lnTo>
                    <a:pt x="4589678" y="1539862"/>
                  </a:lnTo>
                  <a:lnTo>
                    <a:pt x="4589399" y="1540141"/>
                  </a:lnTo>
                  <a:lnTo>
                    <a:pt x="4589208" y="1539900"/>
                  </a:lnTo>
                  <a:lnTo>
                    <a:pt x="4589081" y="1539659"/>
                  </a:lnTo>
                  <a:lnTo>
                    <a:pt x="4584763" y="1535353"/>
                  </a:lnTo>
                  <a:lnTo>
                    <a:pt x="4576496" y="1527098"/>
                  </a:lnTo>
                  <a:lnTo>
                    <a:pt x="4576280" y="1526882"/>
                  </a:lnTo>
                  <a:lnTo>
                    <a:pt x="4576076" y="1526667"/>
                  </a:lnTo>
                  <a:lnTo>
                    <a:pt x="4575835" y="1526476"/>
                  </a:lnTo>
                  <a:lnTo>
                    <a:pt x="4574984" y="1525790"/>
                  </a:lnTo>
                  <a:lnTo>
                    <a:pt x="4574006" y="1525689"/>
                  </a:lnTo>
                  <a:lnTo>
                    <a:pt x="4572051" y="1526451"/>
                  </a:lnTo>
                  <a:lnTo>
                    <a:pt x="4571416" y="1527200"/>
                  </a:lnTo>
                  <a:lnTo>
                    <a:pt x="4571149" y="1529334"/>
                  </a:lnTo>
                  <a:lnTo>
                    <a:pt x="4571504" y="1530172"/>
                  </a:lnTo>
                  <a:lnTo>
                    <a:pt x="4576457" y="1535112"/>
                  </a:lnTo>
                  <a:lnTo>
                    <a:pt x="4580661" y="1539328"/>
                  </a:lnTo>
                  <a:lnTo>
                    <a:pt x="4585043" y="1543723"/>
                  </a:lnTo>
                  <a:lnTo>
                    <a:pt x="4585284" y="1543837"/>
                  </a:lnTo>
                  <a:lnTo>
                    <a:pt x="4585563" y="1544040"/>
                  </a:lnTo>
                  <a:lnTo>
                    <a:pt x="4583658" y="1545932"/>
                  </a:lnTo>
                  <a:lnTo>
                    <a:pt x="4581918" y="1547660"/>
                  </a:lnTo>
                  <a:lnTo>
                    <a:pt x="4580191" y="1549387"/>
                  </a:lnTo>
                  <a:lnTo>
                    <a:pt x="4577486" y="1552092"/>
                  </a:lnTo>
                  <a:lnTo>
                    <a:pt x="4574768" y="1554797"/>
                  </a:lnTo>
                  <a:lnTo>
                    <a:pt x="4570857" y="1558747"/>
                  </a:lnTo>
                  <a:lnTo>
                    <a:pt x="4570971" y="1560677"/>
                  </a:lnTo>
                  <a:lnTo>
                    <a:pt x="4573486" y="1562722"/>
                  </a:lnTo>
                  <a:lnTo>
                    <a:pt x="4575022" y="1562595"/>
                  </a:lnTo>
                  <a:lnTo>
                    <a:pt x="4576203" y="1561414"/>
                  </a:lnTo>
                  <a:lnTo>
                    <a:pt x="4580471" y="1557172"/>
                  </a:lnTo>
                  <a:lnTo>
                    <a:pt x="4584725" y="1552917"/>
                  </a:lnTo>
                  <a:lnTo>
                    <a:pt x="4588980" y="1548663"/>
                  </a:lnTo>
                  <a:lnTo>
                    <a:pt x="4589145" y="1548498"/>
                  </a:lnTo>
                  <a:lnTo>
                    <a:pt x="4589323" y="1548345"/>
                  </a:lnTo>
                  <a:lnTo>
                    <a:pt x="4589564" y="1548117"/>
                  </a:lnTo>
                  <a:lnTo>
                    <a:pt x="4589742" y="1548333"/>
                  </a:lnTo>
                  <a:lnTo>
                    <a:pt x="4589881" y="1548536"/>
                  </a:lnTo>
                  <a:lnTo>
                    <a:pt x="4590046" y="1548701"/>
                  </a:lnTo>
                  <a:lnTo>
                    <a:pt x="4594187" y="1552854"/>
                  </a:lnTo>
                  <a:lnTo>
                    <a:pt x="4598327" y="1557007"/>
                  </a:lnTo>
                  <a:lnTo>
                    <a:pt x="4602467" y="1561160"/>
                  </a:lnTo>
                  <a:lnTo>
                    <a:pt x="4602721" y="1561414"/>
                  </a:lnTo>
                  <a:lnTo>
                    <a:pt x="4603000" y="1561668"/>
                  </a:lnTo>
                  <a:lnTo>
                    <a:pt x="4603305" y="1561884"/>
                  </a:lnTo>
                  <a:lnTo>
                    <a:pt x="4604169" y="1562468"/>
                  </a:lnTo>
                  <a:lnTo>
                    <a:pt x="4605109" y="1562582"/>
                  </a:lnTo>
                  <a:lnTo>
                    <a:pt x="4607026" y="1561642"/>
                  </a:lnTo>
                  <a:lnTo>
                    <a:pt x="4607585" y="1560880"/>
                  </a:lnTo>
                  <a:lnTo>
                    <a:pt x="4607687" y="1559788"/>
                  </a:lnTo>
                  <a:lnTo>
                    <a:pt x="4607788" y="1558696"/>
                  </a:lnTo>
                  <a:lnTo>
                    <a:pt x="4607293" y="1557883"/>
                  </a:lnTo>
                  <a:lnTo>
                    <a:pt x="4602391" y="1552994"/>
                  </a:lnTo>
                  <a:lnTo>
                    <a:pt x="4598225" y="1548828"/>
                  </a:lnTo>
                  <a:lnTo>
                    <a:pt x="4594060" y="1544675"/>
                  </a:lnTo>
                  <a:lnTo>
                    <a:pt x="4593895" y="1544510"/>
                  </a:lnTo>
                  <a:lnTo>
                    <a:pt x="4593679" y="1544396"/>
                  </a:lnTo>
                  <a:lnTo>
                    <a:pt x="4593488" y="1544256"/>
                  </a:lnTo>
                  <a:lnTo>
                    <a:pt x="4593450" y="1544066"/>
                  </a:lnTo>
                  <a:lnTo>
                    <a:pt x="4593641" y="1543850"/>
                  </a:lnTo>
                  <a:lnTo>
                    <a:pt x="4593882" y="1543761"/>
                  </a:lnTo>
                  <a:lnTo>
                    <a:pt x="4594047" y="1543596"/>
                  </a:lnTo>
                  <a:lnTo>
                    <a:pt x="4607877" y="1529461"/>
                  </a:lnTo>
                  <a:lnTo>
                    <a:pt x="4607992" y="1528432"/>
                  </a:lnTo>
                  <a:close/>
                </a:path>
                <a:path w="8163559" h="1562735">
                  <a:moveTo>
                    <a:pt x="4607992" y="1147013"/>
                  </a:moveTo>
                  <a:lnTo>
                    <a:pt x="4606798" y="1144854"/>
                  </a:lnTo>
                  <a:lnTo>
                    <a:pt x="4605871" y="1144397"/>
                  </a:lnTo>
                  <a:lnTo>
                    <a:pt x="4603801" y="1144511"/>
                  </a:lnTo>
                  <a:lnTo>
                    <a:pt x="4603204" y="1144943"/>
                  </a:lnTo>
                  <a:lnTo>
                    <a:pt x="4602632" y="1145514"/>
                  </a:lnTo>
                  <a:lnTo>
                    <a:pt x="4598428" y="1149731"/>
                  </a:lnTo>
                  <a:lnTo>
                    <a:pt x="4594225" y="1153922"/>
                  </a:lnTo>
                  <a:lnTo>
                    <a:pt x="4590008" y="1158138"/>
                  </a:lnTo>
                  <a:lnTo>
                    <a:pt x="4589843" y="1158290"/>
                  </a:lnTo>
                  <a:lnTo>
                    <a:pt x="4589678" y="1158443"/>
                  </a:lnTo>
                  <a:lnTo>
                    <a:pt x="4589399" y="1158722"/>
                  </a:lnTo>
                  <a:lnTo>
                    <a:pt x="4589208" y="1158481"/>
                  </a:lnTo>
                  <a:lnTo>
                    <a:pt x="4589081" y="1158240"/>
                  </a:lnTo>
                  <a:lnTo>
                    <a:pt x="4584763" y="1153934"/>
                  </a:lnTo>
                  <a:lnTo>
                    <a:pt x="4576496" y="1145679"/>
                  </a:lnTo>
                  <a:lnTo>
                    <a:pt x="4576280" y="1145463"/>
                  </a:lnTo>
                  <a:lnTo>
                    <a:pt x="4576076" y="1145247"/>
                  </a:lnTo>
                  <a:lnTo>
                    <a:pt x="4575835" y="1145057"/>
                  </a:lnTo>
                  <a:lnTo>
                    <a:pt x="4574984" y="1144371"/>
                  </a:lnTo>
                  <a:lnTo>
                    <a:pt x="4574006" y="1144270"/>
                  </a:lnTo>
                  <a:lnTo>
                    <a:pt x="4573028" y="1144651"/>
                  </a:lnTo>
                  <a:lnTo>
                    <a:pt x="4572051" y="1145032"/>
                  </a:lnTo>
                  <a:lnTo>
                    <a:pt x="4571416" y="1145781"/>
                  </a:lnTo>
                  <a:lnTo>
                    <a:pt x="4571149" y="1147914"/>
                  </a:lnTo>
                  <a:lnTo>
                    <a:pt x="4571504" y="1148753"/>
                  </a:lnTo>
                  <a:lnTo>
                    <a:pt x="4576457" y="1153693"/>
                  </a:lnTo>
                  <a:lnTo>
                    <a:pt x="4580661" y="1157909"/>
                  </a:lnTo>
                  <a:lnTo>
                    <a:pt x="4585043" y="1162304"/>
                  </a:lnTo>
                  <a:lnTo>
                    <a:pt x="4585284" y="1162418"/>
                  </a:lnTo>
                  <a:lnTo>
                    <a:pt x="4585563" y="1162621"/>
                  </a:lnTo>
                  <a:lnTo>
                    <a:pt x="4583658" y="1164513"/>
                  </a:lnTo>
                  <a:lnTo>
                    <a:pt x="4581918" y="1166241"/>
                  </a:lnTo>
                  <a:lnTo>
                    <a:pt x="4580191" y="1167968"/>
                  </a:lnTo>
                  <a:lnTo>
                    <a:pt x="4577486" y="1170673"/>
                  </a:lnTo>
                  <a:lnTo>
                    <a:pt x="4574768" y="1173378"/>
                  </a:lnTo>
                  <a:lnTo>
                    <a:pt x="4570857" y="1177328"/>
                  </a:lnTo>
                  <a:lnTo>
                    <a:pt x="4570971" y="1179258"/>
                  </a:lnTo>
                  <a:lnTo>
                    <a:pt x="4573486" y="1181303"/>
                  </a:lnTo>
                  <a:lnTo>
                    <a:pt x="4575022" y="1181176"/>
                  </a:lnTo>
                  <a:lnTo>
                    <a:pt x="4576203" y="1179995"/>
                  </a:lnTo>
                  <a:lnTo>
                    <a:pt x="4580471" y="1175753"/>
                  </a:lnTo>
                  <a:lnTo>
                    <a:pt x="4584725" y="1171498"/>
                  </a:lnTo>
                  <a:lnTo>
                    <a:pt x="4588980" y="1167244"/>
                  </a:lnTo>
                  <a:lnTo>
                    <a:pt x="4589145" y="1167079"/>
                  </a:lnTo>
                  <a:lnTo>
                    <a:pt x="4589323" y="1166926"/>
                  </a:lnTo>
                  <a:lnTo>
                    <a:pt x="4589564" y="1166698"/>
                  </a:lnTo>
                  <a:lnTo>
                    <a:pt x="4589742" y="1166914"/>
                  </a:lnTo>
                  <a:lnTo>
                    <a:pt x="4589881" y="1167117"/>
                  </a:lnTo>
                  <a:lnTo>
                    <a:pt x="4594187" y="1171435"/>
                  </a:lnTo>
                  <a:lnTo>
                    <a:pt x="4598327" y="1175588"/>
                  </a:lnTo>
                  <a:lnTo>
                    <a:pt x="4602467" y="1179741"/>
                  </a:lnTo>
                  <a:lnTo>
                    <a:pt x="4602721" y="1179995"/>
                  </a:lnTo>
                  <a:lnTo>
                    <a:pt x="4603000" y="1180249"/>
                  </a:lnTo>
                  <a:lnTo>
                    <a:pt x="4603305" y="1180465"/>
                  </a:lnTo>
                  <a:lnTo>
                    <a:pt x="4604169" y="1181049"/>
                  </a:lnTo>
                  <a:lnTo>
                    <a:pt x="4605109" y="1181163"/>
                  </a:lnTo>
                  <a:lnTo>
                    <a:pt x="4606061" y="1180693"/>
                  </a:lnTo>
                  <a:lnTo>
                    <a:pt x="4607026" y="1180223"/>
                  </a:lnTo>
                  <a:lnTo>
                    <a:pt x="4607585" y="1179461"/>
                  </a:lnTo>
                  <a:lnTo>
                    <a:pt x="4607687" y="1178369"/>
                  </a:lnTo>
                  <a:lnTo>
                    <a:pt x="4607788" y="1177277"/>
                  </a:lnTo>
                  <a:lnTo>
                    <a:pt x="4607293" y="1176464"/>
                  </a:lnTo>
                  <a:lnTo>
                    <a:pt x="4602391" y="1171575"/>
                  </a:lnTo>
                  <a:lnTo>
                    <a:pt x="4598225" y="1167409"/>
                  </a:lnTo>
                  <a:lnTo>
                    <a:pt x="4594060" y="1163256"/>
                  </a:lnTo>
                  <a:lnTo>
                    <a:pt x="4593895" y="1163091"/>
                  </a:lnTo>
                  <a:lnTo>
                    <a:pt x="4593679" y="1162977"/>
                  </a:lnTo>
                  <a:lnTo>
                    <a:pt x="4593488" y="1162837"/>
                  </a:lnTo>
                  <a:lnTo>
                    <a:pt x="4593450" y="1162646"/>
                  </a:lnTo>
                  <a:lnTo>
                    <a:pt x="4593641" y="1162431"/>
                  </a:lnTo>
                  <a:lnTo>
                    <a:pt x="4593882" y="1162342"/>
                  </a:lnTo>
                  <a:lnTo>
                    <a:pt x="4594047" y="1162177"/>
                  </a:lnTo>
                  <a:lnTo>
                    <a:pt x="4598213" y="1158024"/>
                  </a:lnTo>
                  <a:lnTo>
                    <a:pt x="4602378" y="1153858"/>
                  </a:lnTo>
                  <a:lnTo>
                    <a:pt x="4606531" y="1149692"/>
                  </a:lnTo>
                  <a:lnTo>
                    <a:pt x="4606747" y="1149477"/>
                  </a:lnTo>
                  <a:lnTo>
                    <a:pt x="4606950" y="1149261"/>
                  </a:lnTo>
                  <a:lnTo>
                    <a:pt x="4607141" y="1149019"/>
                  </a:lnTo>
                  <a:lnTo>
                    <a:pt x="4607877" y="1148041"/>
                  </a:lnTo>
                  <a:lnTo>
                    <a:pt x="4607992" y="1147013"/>
                  </a:lnTo>
                  <a:close/>
                </a:path>
                <a:path w="8163559" h="1562735">
                  <a:moveTo>
                    <a:pt x="4607992" y="765581"/>
                  </a:moveTo>
                  <a:lnTo>
                    <a:pt x="4606798" y="763435"/>
                  </a:lnTo>
                  <a:lnTo>
                    <a:pt x="4605871" y="762977"/>
                  </a:lnTo>
                  <a:lnTo>
                    <a:pt x="4603801" y="763092"/>
                  </a:lnTo>
                  <a:lnTo>
                    <a:pt x="4603204" y="763524"/>
                  </a:lnTo>
                  <a:lnTo>
                    <a:pt x="4602632" y="764095"/>
                  </a:lnTo>
                  <a:lnTo>
                    <a:pt x="4598428" y="768299"/>
                  </a:lnTo>
                  <a:lnTo>
                    <a:pt x="4594225" y="772502"/>
                  </a:lnTo>
                  <a:lnTo>
                    <a:pt x="4590008" y="776706"/>
                  </a:lnTo>
                  <a:lnTo>
                    <a:pt x="4589843" y="776871"/>
                  </a:lnTo>
                  <a:lnTo>
                    <a:pt x="4589678" y="777024"/>
                  </a:lnTo>
                  <a:lnTo>
                    <a:pt x="4589399" y="777290"/>
                  </a:lnTo>
                  <a:lnTo>
                    <a:pt x="4589208" y="777049"/>
                  </a:lnTo>
                  <a:lnTo>
                    <a:pt x="4589081" y="776820"/>
                  </a:lnTo>
                  <a:lnTo>
                    <a:pt x="4588903" y="776643"/>
                  </a:lnTo>
                  <a:lnTo>
                    <a:pt x="4584763" y="772515"/>
                  </a:lnTo>
                  <a:lnTo>
                    <a:pt x="4576496" y="764260"/>
                  </a:lnTo>
                  <a:lnTo>
                    <a:pt x="4576280" y="764044"/>
                  </a:lnTo>
                  <a:lnTo>
                    <a:pt x="4576076" y="763828"/>
                  </a:lnTo>
                  <a:lnTo>
                    <a:pt x="4574984" y="762939"/>
                  </a:lnTo>
                  <a:lnTo>
                    <a:pt x="4574006" y="762850"/>
                  </a:lnTo>
                  <a:lnTo>
                    <a:pt x="4572051" y="763612"/>
                  </a:lnTo>
                  <a:lnTo>
                    <a:pt x="4571416" y="764349"/>
                  </a:lnTo>
                  <a:lnTo>
                    <a:pt x="4571149" y="766495"/>
                  </a:lnTo>
                  <a:lnTo>
                    <a:pt x="4571504" y="767334"/>
                  </a:lnTo>
                  <a:lnTo>
                    <a:pt x="4572254" y="768070"/>
                  </a:lnTo>
                  <a:lnTo>
                    <a:pt x="4576457" y="772274"/>
                  </a:lnTo>
                  <a:lnTo>
                    <a:pt x="4580661" y="776490"/>
                  </a:lnTo>
                  <a:lnTo>
                    <a:pt x="4585043" y="780884"/>
                  </a:lnTo>
                  <a:lnTo>
                    <a:pt x="4585284" y="780999"/>
                  </a:lnTo>
                  <a:lnTo>
                    <a:pt x="4585563" y="781202"/>
                  </a:lnTo>
                  <a:lnTo>
                    <a:pt x="4583658" y="783094"/>
                  </a:lnTo>
                  <a:lnTo>
                    <a:pt x="4581918" y="784809"/>
                  </a:lnTo>
                  <a:lnTo>
                    <a:pt x="4580191" y="786549"/>
                  </a:lnTo>
                  <a:lnTo>
                    <a:pt x="4577486" y="789254"/>
                  </a:lnTo>
                  <a:lnTo>
                    <a:pt x="4574768" y="791946"/>
                  </a:lnTo>
                  <a:lnTo>
                    <a:pt x="4570857" y="795909"/>
                  </a:lnTo>
                  <a:lnTo>
                    <a:pt x="4570971" y="797839"/>
                  </a:lnTo>
                  <a:lnTo>
                    <a:pt x="4573486" y="799884"/>
                  </a:lnTo>
                  <a:lnTo>
                    <a:pt x="4575022" y="799757"/>
                  </a:lnTo>
                  <a:lnTo>
                    <a:pt x="4576203" y="798576"/>
                  </a:lnTo>
                  <a:lnTo>
                    <a:pt x="4580471" y="794334"/>
                  </a:lnTo>
                  <a:lnTo>
                    <a:pt x="4584725" y="790079"/>
                  </a:lnTo>
                  <a:lnTo>
                    <a:pt x="4588980" y="785825"/>
                  </a:lnTo>
                  <a:lnTo>
                    <a:pt x="4589145" y="785660"/>
                  </a:lnTo>
                  <a:lnTo>
                    <a:pt x="4589323" y="785507"/>
                  </a:lnTo>
                  <a:lnTo>
                    <a:pt x="4589564" y="785279"/>
                  </a:lnTo>
                  <a:lnTo>
                    <a:pt x="4589742" y="785495"/>
                  </a:lnTo>
                  <a:lnTo>
                    <a:pt x="4589881" y="785698"/>
                  </a:lnTo>
                  <a:lnTo>
                    <a:pt x="4590046" y="785863"/>
                  </a:lnTo>
                  <a:lnTo>
                    <a:pt x="4594187" y="790016"/>
                  </a:lnTo>
                  <a:lnTo>
                    <a:pt x="4598327" y="794169"/>
                  </a:lnTo>
                  <a:lnTo>
                    <a:pt x="4602467" y="798322"/>
                  </a:lnTo>
                  <a:lnTo>
                    <a:pt x="4602721" y="798576"/>
                  </a:lnTo>
                  <a:lnTo>
                    <a:pt x="4603000" y="798830"/>
                  </a:lnTo>
                  <a:lnTo>
                    <a:pt x="4603305" y="799033"/>
                  </a:lnTo>
                  <a:lnTo>
                    <a:pt x="4604169" y="799630"/>
                  </a:lnTo>
                  <a:lnTo>
                    <a:pt x="4605109" y="799731"/>
                  </a:lnTo>
                  <a:lnTo>
                    <a:pt x="4607026" y="798804"/>
                  </a:lnTo>
                  <a:lnTo>
                    <a:pt x="4607585" y="798042"/>
                  </a:lnTo>
                  <a:lnTo>
                    <a:pt x="4607687" y="796950"/>
                  </a:lnTo>
                  <a:lnTo>
                    <a:pt x="4607788" y="795858"/>
                  </a:lnTo>
                  <a:lnTo>
                    <a:pt x="4607293" y="795045"/>
                  </a:lnTo>
                  <a:lnTo>
                    <a:pt x="4602391" y="790155"/>
                  </a:lnTo>
                  <a:lnTo>
                    <a:pt x="4598225" y="785990"/>
                  </a:lnTo>
                  <a:lnTo>
                    <a:pt x="4593895" y="781659"/>
                  </a:lnTo>
                  <a:lnTo>
                    <a:pt x="4593679" y="781558"/>
                  </a:lnTo>
                  <a:lnTo>
                    <a:pt x="4593488" y="781418"/>
                  </a:lnTo>
                  <a:lnTo>
                    <a:pt x="4593450" y="781227"/>
                  </a:lnTo>
                  <a:lnTo>
                    <a:pt x="4593641" y="781011"/>
                  </a:lnTo>
                  <a:lnTo>
                    <a:pt x="4593882" y="780923"/>
                  </a:lnTo>
                  <a:lnTo>
                    <a:pt x="4594047" y="780757"/>
                  </a:lnTo>
                  <a:lnTo>
                    <a:pt x="4598213" y="776592"/>
                  </a:lnTo>
                  <a:lnTo>
                    <a:pt x="4602378" y="772439"/>
                  </a:lnTo>
                  <a:lnTo>
                    <a:pt x="4606531" y="768273"/>
                  </a:lnTo>
                  <a:lnTo>
                    <a:pt x="4606747" y="768057"/>
                  </a:lnTo>
                  <a:lnTo>
                    <a:pt x="4606950" y="767842"/>
                  </a:lnTo>
                  <a:lnTo>
                    <a:pt x="4607141" y="767600"/>
                  </a:lnTo>
                  <a:lnTo>
                    <a:pt x="4607877" y="766622"/>
                  </a:lnTo>
                  <a:lnTo>
                    <a:pt x="4607992" y="765581"/>
                  </a:lnTo>
                  <a:close/>
                </a:path>
                <a:path w="8163559" h="1562735">
                  <a:moveTo>
                    <a:pt x="4607992" y="384162"/>
                  </a:moveTo>
                  <a:lnTo>
                    <a:pt x="4606798" y="382016"/>
                  </a:lnTo>
                  <a:lnTo>
                    <a:pt x="4605871" y="381558"/>
                  </a:lnTo>
                  <a:lnTo>
                    <a:pt x="4604651" y="381622"/>
                  </a:lnTo>
                  <a:lnTo>
                    <a:pt x="4603801" y="381673"/>
                  </a:lnTo>
                  <a:lnTo>
                    <a:pt x="4603204" y="382104"/>
                  </a:lnTo>
                  <a:lnTo>
                    <a:pt x="4602632" y="382676"/>
                  </a:lnTo>
                  <a:lnTo>
                    <a:pt x="4598428" y="386880"/>
                  </a:lnTo>
                  <a:lnTo>
                    <a:pt x="4594225" y="391083"/>
                  </a:lnTo>
                  <a:lnTo>
                    <a:pt x="4590008" y="395287"/>
                  </a:lnTo>
                  <a:lnTo>
                    <a:pt x="4589843" y="395452"/>
                  </a:lnTo>
                  <a:lnTo>
                    <a:pt x="4589678" y="395605"/>
                  </a:lnTo>
                  <a:lnTo>
                    <a:pt x="4589399" y="395871"/>
                  </a:lnTo>
                  <a:lnTo>
                    <a:pt x="4589208" y="395630"/>
                  </a:lnTo>
                  <a:lnTo>
                    <a:pt x="4589081" y="395401"/>
                  </a:lnTo>
                  <a:lnTo>
                    <a:pt x="4584763" y="391083"/>
                  </a:lnTo>
                  <a:lnTo>
                    <a:pt x="4576496" y="382841"/>
                  </a:lnTo>
                  <a:lnTo>
                    <a:pt x="4576280" y="382625"/>
                  </a:lnTo>
                  <a:lnTo>
                    <a:pt x="4576076" y="382397"/>
                  </a:lnTo>
                  <a:lnTo>
                    <a:pt x="4575835" y="382206"/>
                  </a:lnTo>
                  <a:lnTo>
                    <a:pt x="4574984" y="381520"/>
                  </a:lnTo>
                  <a:lnTo>
                    <a:pt x="4574006" y="381431"/>
                  </a:lnTo>
                  <a:lnTo>
                    <a:pt x="4572051" y="382181"/>
                  </a:lnTo>
                  <a:lnTo>
                    <a:pt x="4571416" y="382930"/>
                  </a:lnTo>
                  <a:lnTo>
                    <a:pt x="4571149" y="385076"/>
                  </a:lnTo>
                  <a:lnTo>
                    <a:pt x="4571504" y="385914"/>
                  </a:lnTo>
                  <a:lnTo>
                    <a:pt x="4576457" y="390855"/>
                  </a:lnTo>
                  <a:lnTo>
                    <a:pt x="4580661" y="395071"/>
                  </a:lnTo>
                  <a:lnTo>
                    <a:pt x="4585043" y="399453"/>
                  </a:lnTo>
                  <a:lnTo>
                    <a:pt x="4585284" y="399580"/>
                  </a:lnTo>
                  <a:lnTo>
                    <a:pt x="4585563" y="399783"/>
                  </a:lnTo>
                  <a:lnTo>
                    <a:pt x="4583658" y="401675"/>
                  </a:lnTo>
                  <a:lnTo>
                    <a:pt x="4581918" y="403390"/>
                  </a:lnTo>
                  <a:lnTo>
                    <a:pt x="4580191" y="405117"/>
                  </a:lnTo>
                  <a:lnTo>
                    <a:pt x="4577486" y="407822"/>
                  </a:lnTo>
                  <a:lnTo>
                    <a:pt x="4574768" y="410527"/>
                  </a:lnTo>
                  <a:lnTo>
                    <a:pt x="4570857" y="414489"/>
                  </a:lnTo>
                  <a:lnTo>
                    <a:pt x="4570971" y="416420"/>
                  </a:lnTo>
                  <a:lnTo>
                    <a:pt x="4573486" y="418452"/>
                  </a:lnTo>
                  <a:lnTo>
                    <a:pt x="4575022" y="418338"/>
                  </a:lnTo>
                  <a:lnTo>
                    <a:pt x="4576203" y="417156"/>
                  </a:lnTo>
                  <a:lnTo>
                    <a:pt x="4580471" y="412902"/>
                  </a:lnTo>
                  <a:lnTo>
                    <a:pt x="4584725" y="408660"/>
                  </a:lnTo>
                  <a:lnTo>
                    <a:pt x="4588980" y="404406"/>
                  </a:lnTo>
                  <a:lnTo>
                    <a:pt x="4589145" y="404241"/>
                  </a:lnTo>
                  <a:lnTo>
                    <a:pt x="4589323" y="404088"/>
                  </a:lnTo>
                  <a:lnTo>
                    <a:pt x="4589564" y="403860"/>
                  </a:lnTo>
                  <a:lnTo>
                    <a:pt x="4589742" y="404075"/>
                  </a:lnTo>
                  <a:lnTo>
                    <a:pt x="4589881" y="404279"/>
                  </a:lnTo>
                  <a:lnTo>
                    <a:pt x="4590046" y="404444"/>
                  </a:lnTo>
                  <a:lnTo>
                    <a:pt x="4594187" y="408597"/>
                  </a:lnTo>
                  <a:lnTo>
                    <a:pt x="4598327" y="412750"/>
                  </a:lnTo>
                  <a:lnTo>
                    <a:pt x="4602467" y="416902"/>
                  </a:lnTo>
                  <a:lnTo>
                    <a:pt x="4602721" y="417156"/>
                  </a:lnTo>
                  <a:lnTo>
                    <a:pt x="4603000" y="417410"/>
                  </a:lnTo>
                  <a:lnTo>
                    <a:pt x="4603305" y="417614"/>
                  </a:lnTo>
                  <a:lnTo>
                    <a:pt x="4604169" y="418211"/>
                  </a:lnTo>
                  <a:lnTo>
                    <a:pt x="4605109" y="418312"/>
                  </a:lnTo>
                  <a:lnTo>
                    <a:pt x="4607026" y="417385"/>
                  </a:lnTo>
                  <a:lnTo>
                    <a:pt x="4607585" y="416610"/>
                  </a:lnTo>
                  <a:lnTo>
                    <a:pt x="4607687" y="415518"/>
                  </a:lnTo>
                  <a:lnTo>
                    <a:pt x="4607788" y="414426"/>
                  </a:lnTo>
                  <a:lnTo>
                    <a:pt x="4607293" y="413626"/>
                  </a:lnTo>
                  <a:lnTo>
                    <a:pt x="4602391" y="408736"/>
                  </a:lnTo>
                  <a:lnTo>
                    <a:pt x="4598225" y="404571"/>
                  </a:lnTo>
                  <a:lnTo>
                    <a:pt x="4594060" y="400405"/>
                  </a:lnTo>
                  <a:lnTo>
                    <a:pt x="4593895" y="400240"/>
                  </a:lnTo>
                  <a:lnTo>
                    <a:pt x="4593679" y="400126"/>
                  </a:lnTo>
                  <a:lnTo>
                    <a:pt x="4593488" y="399999"/>
                  </a:lnTo>
                  <a:lnTo>
                    <a:pt x="4593450" y="399808"/>
                  </a:lnTo>
                  <a:lnTo>
                    <a:pt x="4593641" y="399592"/>
                  </a:lnTo>
                  <a:lnTo>
                    <a:pt x="4593882" y="399503"/>
                  </a:lnTo>
                  <a:lnTo>
                    <a:pt x="4594047" y="399338"/>
                  </a:lnTo>
                  <a:lnTo>
                    <a:pt x="4598213" y="395173"/>
                  </a:lnTo>
                  <a:lnTo>
                    <a:pt x="4602378" y="391020"/>
                  </a:lnTo>
                  <a:lnTo>
                    <a:pt x="4606747" y="386638"/>
                  </a:lnTo>
                  <a:lnTo>
                    <a:pt x="4606950" y="386410"/>
                  </a:lnTo>
                  <a:lnTo>
                    <a:pt x="4607141" y="386181"/>
                  </a:lnTo>
                  <a:lnTo>
                    <a:pt x="4607877" y="385203"/>
                  </a:lnTo>
                  <a:lnTo>
                    <a:pt x="4607992" y="384162"/>
                  </a:lnTo>
                  <a:close/>
                </a:path>
                <a:path w="8163559" h="1562735">
                  <a:moveTo>
                    <a:pt x="5115865" y="1528432"/>
                  </a:moveTo>
                  <a:lnTo>
                    <a:pt x="5114671" y="1526273"/>
                  </a:lnTo>
                  <a:lnTo>
                    <a:pt x="5113744" y="1525816"/>
                  </a:lnTo>
                  <a:lnTo>
                    <a:pt x="5111674" y="1525930"/>
                  </a:lnTo>
                  <a:lnTo>
                    <a:pt x="5111077" y="1526362"/>
                  </a:lnTo>
                  <a:lnTo>
                    <a:pt x="5110505" y="1526933"/>
                  </a:lnTo>
                  <a:lnTo>
                    <a:pt x="5106301" y="1531150"/>
                  </a:lnTo>
                  <a:lnTo>
                    <a:pt x="5102098" y="1535341"/>
                  </a:lnTo>
                  <a:lnTo>
                    <a:pt x="5097881" y="1539557"/>
                  </a:lnTo>
                  <a:lnTo>
                    <a:pt x="5097716" y="1539709"/>
                  </a:lnTo>
                  <a:lnTo>
                    <a:pt x="5097551" y="1539862"/>
                  </a:lnTo>
                  <a:lnTo>
                    <a:pt x="5097272" y="1540141"/>
                  </a:lnTo>
                  <a:lnTo>
                    <a:pt x="5097081" y="1539900"/>
                  </a:lnTo>
                  <a:lnTo>
                    <a:pt x="5096954" y="1539659"/>
                  </a:lnTo>
                  <a:lnTo>
                    <a:pt x="5096776" y="1539481"/>
                  </a:lnTo>
                  <a:lnTo>
                    <a:pt x="5092636" y="1535353"/>
                  </a:lnTo>
                  <a:lnTo>
                    <a:pt x="5084153" y="1526882"/>
                  </a:lnTo>
                  <a:lnTo>
                    <a:pt x="5083949" y="1526667"/>
                  </a:lnTo>
                  <a:lnTo>
                    <a:pt x="5083708" y="1526476"/>
                  </a:lnTo>
                  <a:lnTo>
                    <a:pt x="5082857" y="1525790"/>
                  </a:lnTo>
                  <a:lnTo>
                    <a:pt x="5081879" y="1525689"/>
                  </a:lnTo>
                  <a:lnTo>
                    <a:pt x="5079924" y="1526451"/>
                  </a:lnTo>
                  <a:lnTo>
                    <a:pt x="5079289" y="1527200"/>
                  </a:lnTo>
                  <a:lnTo>
                    <a:pt x="5079149" y="1528292"/>
                  </a:lnTo>
                  <a:lnTo>
                    <a:pt x="5079022" y="1529334"/>
                  </a:lnTo>
                  <a:lnTo>
                    <a:pt x="5079377" y="1530172"/>
                  </a:lnTo>
                  <a:lnTo>
                    <a:pt x="5084330" y="1535112"/>
                  </a:lnTo>
                  <a:lnTo>
                    <a:pt x="5088534" y="1539328"/>
                  </a:lnTo>
                  <a:lnTo>
                    <a:pt x="5092916" y="1543723"/>
                  </a:lnTo>
                  <a:lnTo>
                    <a:pt x="5093157" y="1543837"/>
                  </a:lnTo>
                  <a:lnTo>
                    <a:pt x="5093436" y="1544040"/>
                  </a:lnTo>
                  <a:lnTo>
                    <a:pt x="5091531" y="1545932"/>
                  </a:lnTo>
                  <a:lnTo>
                    <a:pt x="5089791" y="1547660"/>
                  </a:lnTo>
                  <a:lnTo>
                    <a:pt x="5088064" y="1549387"/>
                  </a:lnTo>
                  <a:lnTo>
                    <a:pt x="5085359" y="1552092"/>
                  </a:lnTo>
                  <a:lnTo>
                    <a:pt x="5082641" y="1554797"/>
                  </a:lnTo>
                  <a:lnTo>
                    <a:pt x="5078730" y="1558747"/>
                  </a:lnTo>
                  <a:lnTo>
                    <a:pt x="5078844" y="1560677"/>
                  </a:lnTo>
                  <a:lnTo>
                    <a:pt x="5081359" y="1562722"/>
                  </a:lnTo>
                  <a:lnTo>
                    <a:pt x="5082895" y="1562595"/>
                  </a:lnTo>
                  <a:lnTo>
                    <a:pt x="5084076" y="1561414"/>
                  </a:lnTo>
                  <a:lnTo>
                    <a:pt x="5088344" y="1557172"/>
                  </a:lnTo>
                  <a:lnTo>
                    <a:pt x="5092598" y="1552917"/>
                  </a:lnTo>
                  <a:lnTo>
                    <a:pt x="5096853" y="1548663"/>
                  </a:lnTo>
                  <a:lnTo>
                    <a:pt x="5097018" y="1548498"/>
                  </a:lnTo>
                  <a:lnTo>
                    <a:pt x="5097196" y="1548345"/>
                  </a:lnTo>
                  <a:lnTo>
                    <a:pt x="5097437" y="1548117"/>
                  </a:lnTo>
                  <a:lnTo>
                    <a:pt x="5097615" y="1548333"/>
                  </a:lnTo>
                  <a:lnTo>
                    <a:pt x="5097754" y="1548536"/>
                  </a:lnTo>
                  <a:lnTo>
                    <a:pt x="5097919" y="1548701"/>
                  </a:lnTo>
                  <a:lnTo>
                    <a:pt x="5102060" y="1552854"/>
                  </a:lnTo>
                  <a:lnTo>
                    <a:pt x="5106200" y="1557007"/>
                  </a:lnTo>
                  <a:lnTo>
                    <a:pt x="5110340" y="1561160"/>
                  </a:lnTo>
                  <a:lnTo>
                    <a:pt x="5110594" y="1561414"/>
                  </a:lnTo>
                  <a:lnTo>
                    <a:pt x="5110873" y="1561668"/>
                  </a:lnTo>
                  <a:lnTo>
                    <a:pt x="5111178" y="1561884"/>
                  </a:lnTo>
                  <a:lnTo>
                    <a:pt x="5112042" y="1562468"/>
                  </a:lnTo>
                  <a:lnTo>
                    <a:pt x="5112982" y="1562582"/>
                  </a:lnTo>
                  <a:lnTo>
                    <a:pt x="5114899" y="1561642"/>
                  </a:lnTo>
                  <a:lnTo>
                    <a:pt x="5115458" y="1560880"/>
                  </a:lnTo>
                  <a:lnTo>
                    <a:pt x="5115560" y="1559788"/>
                  </a:lnTo>
                  <a:lnTo>
                    <a:pt x="5115661" y="1558696"/>
                  </a:lnTo>
                  <a:lnTo>
                    <a:pt x="5115166" y="1557883"/>
                  </a:lnTo>
                  <a:lnTo>
                    <a:pt x="5110264" y="1552994"/>
                  </a:lnTo>
                  <a:lnTo>
                    <a:pt x="5106098" y="1548828"/>
                  </a:lnTo>
                  <a:lnTo>
                    <a:pt x="5101933" y="1544675"/>
                  </a:lnTo>
                  <a:lnTo>
                    <a:pt x="5101768" y="1544510"/>
                  </a:lnTo>
                  <a:lnTo>
                    <a:pt x="5101552" y="1544396"/>
                  </a:lnTo>
                  <a:lnTo>
                    <a:pt x="5101361" y="1544256"/>
                  </a:lnTo>
                  <a:lnTo>
                    <a:pt x="5101323" y="1544066"/>
                  </a:lnTo>
                  <a:lnTo>
                    <a:pt x="5101514" y="1543850"/>
                  </a:lnTo>
                  <a:lnTo>
                    <a:pt x="5101755" y="1543761"/>
                  </a:lnTo>
                  <a:lnTo>
                    <a:pt x="5101920" y="1543596"/>
                  </a:lnTo>
                  <a:lnTo>
                    <a:pt x="5115750" y="1529461"/>
                  </a:lnTo>
                  <a:lnTo>
                    <a:pt x="5115865" y="1528432"/>
                  </a:lnTo>
                  <a:close/>
                </a:path>
                <a:path w="8163559" h="1562735">
                  <a:moveTo>
                    <a:pt x="5115865" y="1147013"/>
                  </a:moveTo>
                  <a:lnTo>
                    <a:pt x="5114671" y="1144854"/>
                  </a:lnTo>
                  <a:lnTo>
                    <a:pt x="5113744" y="1144397"/>
                  </a:lnTo>
                  <a:lnTo>
                    <a:pt x="5111674" y="1144511"/>
                  </a:lnTo>
                  <a:lnTo>
                    <a:pt x="5111077" y="1144943"/>
                  </a:lnTo>
                  <a:lnTo>
                    <a:pt x="5106301" y="1149731"/>
                  </a:lnTo>
                  <a:lnTo>
                    <a:pt x="5102098" y="1153922"/>
                  </a:lnTo>
                  <a:lnTo>
                    <a:pt x="5097881" y="1158138"/>
                  </a:lnTo>
                  <a:lnTo>
                    <a:pt x="5097716" y="1158290"/>
                  </a:lnTo>
                  <a:lnTo>
                    <a:pt x="5097551" y="1158443"/>
                  </a:lnTo>
                  <a:lnTo>
                    <a:pt x="5097272" y="1158722"/>
                  </a:lnTo>
                  <a:lnTo>
                    <a:pt x="5097081" y="1158481"/>
                  </a:lnTo>
                  <a:lnTo>
                    <a:pt x="5096954" y="1158240"/>
                  </a:lnTo>
                  <a:lnTo>
                    <a:pt x="5096776" y="1158062"/>
                  </a:lnTo>
                  <a:lnTo>
                    <a:pt x="5092636" y="1153934"/>
                  </a:lnTo>
                  <a:lnTo>
                    <a:pt x="5084369" y="1145679"/>
                  </a:lnTo>
                  <a:lnTo>
                    <a:pt x="5084153" y="1145463"/>
                  </a:lnTo>
                  <a:lnTo>
                    <a:pt x="5083949" y="1145247"/>
                  </a:lnTo>
                  <a:lnTo>
                    <a:pt x="5083708" y="1145057"/>
                  </a:lnTo>
                  <a:lnTo>
                    <a:pt x="5082857" y="1144371"/>
                  </a:lnTo>
                  <a:lnTo>
                    <a:pt x="5081879" y="1144270"/>
                  </a:lnTo>
                  <a:lnTo>
                    <a:pt x="5080901" y="1144651"/>
                  </a:lnTo>
                  <a:lnTo>
                    <a:pt x="5079924" y="1145032"/>
                  </a:lnTo>
                  <a:lnTo>
                    <a:pt x="5079289" y="1145781"/>
                  </a:lnTo>
                  <a:lnTo>
                    <a:pt x="5079149" y="1146873"/>
                  </a:lnTo>
                  <a:lnTo>
                    <a:pt x="5079022" y="1147914"/>
                  </a:lnTo>
                  <a:lnTo>
                    <a:pt x="5079377" y="1148753"/>
                  </a:lnTo>
                  <a:lnTo>
                    <a:pt x="5084330" y="1153693"/>
                  </a:lnTo>
                  <a:lnTo>
                    <a:pt x="5088534" y="1157909"/>
                  </a:lnTo>
                  <a:lnTo>
                    <a:pt x="5092738" y="1162113"/>
                  </a:lnTo>
                  <a:lnTo>
                    <a:pt x="5092916" y="1162304"/>
                  </a:lnTo>
                  <a:lnTo>
                    <a:pt x="5093157" y="1162418"/>
                  </a:lnTo>
                  <a:lnTo>
                    <a:pt x="5093436" y="1162621"/>
                  </a:lnTo>
                  <a:lnTo>
                    <a:pt x="5091531" y="1164513"/>
                  </a:lnTo>
                  <a:lnTo>
                    <a:pt x="5089791" y="1166241"/>
                  </a:lnTo>
                  <a:lnTo>
                    <a:pt x="5088064" y="1167968"/>
                  </a:lnTo>
                  <a:lnTo>
                    <a:pt x="5085359" y="1170673"/>
                  </a:lnTo>
                  <a:lnTo>
                    <a:pt x="5082641" y="1173378"/>
                  </a:lnTo>
                  <a:lnTo>
                    <a:pt x="5078730" y="1177328"/>
                  </a:lnTo>
                  <a:lnTo>
                    <a:pt x="5078844" y="1179258"/>
                  </a:lnTo>
                  <a:lnTo>
                    <a:pt x="5081359" y="1181303"/>
                  </a:lnTo>
                  <a:lnTo>
                    <a:pt x="5082895" y="1181176"/>
                  </a:lnTo>
                  <a:lnTo>
                    <a:pt x="5084076" y="1179995"/>
                  </a:lnTo>
                  <a:lnTo>
                    <a:pt x="5088344" y="1175753"/>
                  </a:lnTo>
                  <a:lnTo>
                    <a:pt x="5092598" y="1171498"/>
                  </a:lnTo>
                  <a:lnTo>
                    <a:pt x="5096853" y="1167244"/>
                  </a:lnTo>
                  <a:lnTo>
                    <a:pt x="5097018" y="1167079"/>
                  </a:lnTo>
                  <a:lnTo>
                    <a:pt x="5097196" y="1166926"/>
                  </a:lnTo>
                  <a:lnTo>
                    <a:pt x="5097437" y="1166698"/>
                  </a:lnTo>
                  <a:lnTo>
                    <a:pt x="5097615" y="1166914"/>
                  </a:lnTo>
                  <a:lnTo>
                    <a:pt x="5097754" y="1167117"/>
                  </a:lnTo>
                  <a:lnTo>
                    <a:pt x="5102060" y="1171435"/>
                  </a:lnTo>
                  <a:lnTo>
                    <a:pt x="5106200" y="1175588"/>
                  </a:lnTo>
                  <a:lnTo>
                    <a:pt x="5110340" y="1179741"/>
                  </a:lnTo>
                  <a:lnTo>
                    <a:pt x="5110594" y="1179995"/>
                  </a:lnTo>
                  <a:lnTo>
                    <a:pt x="5110873" y="1180249"/>
                  </a:lnTo>
                  <a:lnTo>
                    <a:pt x="5111178" y="1180465"/>
                  </a:lnTo>
                  <a:lnTo>
                    <a:pt x="5112042" y="1181049"/>
                  </a:lnTo>
                  <a:lnTo>
                    <a:pt x="5112982" y="1181163"/>
                  </a:lnTo>
                  <a:lnTo>
                    <a:pt x="5114899" y="1180223"/>
                  </a:lnTo>
                  <a:lnTo>
                    <a:pt x="5115458" y="1179461"/>
                  </a:lnTo>
                  <a:lnTo>
                    <a:pt x="5115560" y="1178369"/>
                  </a:lnTo>
                  <a:lnTo>
                    <a:pt x="5115661" y="1177277"/>
                  </a:lnTo>
                  <a:lnTo>
                    <a:pt x="5115166" y="1176464"/>
                  </a:lnTo>
                  <a:lnTo>
                    <a:pt x="5110264" y="1171575"/>
                  </a:lnTo>
                  <a:lnTo>
                    <a:pt x="5106098" y="1167409"/>
                  </a:lnTo>
                  <a:lnTo>
                    <a:pt x="5101933" y="1163256"/>
                  </a:lnTo>
                  <a:lnTo>
                    <a:pt x="5101768" y="1163091"/>
                  </a:lnTo>
                  <a:lnTo>
                    <a:pt x="5101552" y="1162977"/>
                  </a:lnTo>
                  <a:lnTo>
                    <a:pt x="5101361" y="1162837"/>
                  </a:lnTo>
                  <a:lnTo>
                    <a:pt x="5101323" y="1162646"/>
                  </a:lnTo>
                  <a:lnTo>
                    <a:pt x="5101514" y="1162431"/>
                  </a:lnTo>
                  <a:lnTo>
                    <a:pt x="5101755" y="1162342"/>
                  </a:lnTo>
                  <a:lnTo>
                    <a:pt x="5101920" y="1162177"/>
                  </a:lnTo>
                  <a:lnTo>
                    <a:pt x="5106086" y="1158024"/>
                  </a:lnTo>
                  <a:lnTo>
                    <a:pt x="5110251" y="1153858"/>
                  </a:lnTo>
                  <a:lnTo>
                    <a:pt x="5114404" y="1149692"/>
                  </a:lnTo>
                  <a:lnTo>
                    <a:pt x="5114620" y="1149477"/>
                  </a:lnTo>
                  <a:lnTo>
                    <a:pt x="5114823" y="1149261"/>
                  </a:lnTo>
                  <a:lnTo>
                    <a:pt x="5115014" y="1149019"/>
                  </a:lnTo>
                  <a:lnTo>
                    <a:pt x="5115750" y="1148041"/>
                  </a:lnTo>
                  <a:lnTo>
                    <a:pt x="5115865" y="1147013"/>
                  </a:lnTo>
                  <a:close/>
                </a:path>
                <a:path w="8163559" h="1562735">
                  <a:moveTo>
                    <a:pt x="5115865" y="765581"/>
                  </a:moveTo>
                  <a:lnTo>
                    <a:pt x="5114671" y="763435"/>
                  </a:lnTo>
                  <a:lnTo>
                    <a:pt x="5113744" y="762977"/>
                  </a:lnTo>
                  <a:lnTo>
                    <a:pt x="5111674" y="763092"/>
                  </a:lnTo>
                  <a:lnTo>
                    <a:pt x="5111077" y="763524"/>
                  </a:lnTo>
                  <a:lnTo>
                    <a:pt x="5110505" y="764095"/>
                  </a:lnTo>
                  <a:lnTo>
                    <a:pt x="5106301" y="768299"/>
                  </a:lnTo>
                  <a:lnTo>
                    <a:pt x="5102098" y="772502"/>
                  </a:lnTo>
                  <a:lnTo>
                    <a:pt x="5097881" y="776706"/>
                  </a:lnTo>
                  <a:lnTo>
                    <a:pt x="5097716" y="776871"/>
                  </a:lnTo>
                  <a:lnTo>
                    <a:pt x="5097551" y="777024"/>
                  </a:lnTo>
                  <a:lnTo>
                    <a:pt x="5097272" y="777290"/>
                  </a:lnTo>
                  <a:lnTo>
                    <a:pt x="5097081" y="777049"/>
                  </a:lnTo>
                  <a:lnTo>
                    <a:pt x="5096954" y="776820"/>
                  </a:lnTo>
                  <a:lnTo>
                    <a:pt x="5092636" y="772515"/>
                  </a:lnTo>
                  <a:lnTo>
                    <a:pt x="5088509" y="768388"/>
                  </a:lnTo>
                  <a:lnTo>
                    <a:pt x="5084153" y="764044"/>
                  </a:lnTo>
                  <a:lnTo>
                    <a:pt x="5083949" y="763828"/>
                  </a:lnTo>
                  <a:lnTo>
                    <a:pt x="5082857" y="762939"/>
                  </a:lnTo>
                  <a:lnTo>
                    <a:pt x="5081879" y="762850"/>
                  </a:lnTo>
                  <a:lnTo>
                    <a:pt x="5080901" y="763231"/>
                  </a:lnTo>
                  <a:lnTo>
                    <a:pt x="5079924" y="763612"/>
                  </a:lnTo>
                  <a:lnTo>
                    <a:pt x="5079289" y="764349"/>
                  </a:lnTo>
                  <a:lnTo>
                    <a:pt x="5079149" y="765454"/>
                  </a:lnTo>
                  <a:lnTo>
                    <a:pt x="5079022" y="766495"/>
                  </a:lnTo>
                  <a:lnTo>
                    <a:pt x="5079377" y="767334"/>
                  </a:lnTo>
                  <a:lnTo>
                    <a:pt x="5080127" y="768070"/>
                  </a:lnTo>
                  <a:lnTo>
                    <a:pt x="5084330" y="772274"/>
                  </a:lnTo>
                  <a:lnTo>
                    <a:pt x="5088534" y="776490"/>
                  </a:lnTo>
                  <a:lnTo>
                    <a:pt x="5092916" y="780884"/>
                  </a:lnTo>
                  <a:lnTo>
                    <a:pt x="5093157" y="780999"/>
                  </a:lnTo>
                  <a:lnTo>
                    <a:pt x="5093436" y="781202"/>
                  </a:lnTo>
                  <a:lnTo>
                    <a:pt x="5091531" y="783094"/>
                  </a:lnTo>
                  <a:lnTo>
                    <a:pt x="5089791" y="784809"/>
                  </a:lnTo>
                  <a:lnTo>
                    <a:pt x="5088064" y="786549"/>
                  </a:lnTo>
                  <a:lnTo>
                    <a:pt x="5085359" y="789254"/>
                  </a:lnTo>
                  <a:lnTo>
                    <a:pt x="5082641" y="791946"/>
                  </a:lnTo>
                  <a:lnTo>
                    <a:pt x="5078730" y="795909"/>
                  </a:lnTo>
                  <a:lnTo>
                    <a:pt x="5078844" y="797839"/>
                  </a:lnTo>
                  <a:lnTo>
                    <a:pt x="5081359" y="799884"/>
                  </a:lnTo>
                  <a:lnTo>
                    <a:pt x="5082895" y="799757"/>
                  </a:lnTo>
                  <a:lnTo>
                    <a:pt x="5084076" y="798576"/>
                  </a:lnTo>
                  <a:lnTo>
                    <a:pt x="5088344" y="794334"/>
                  </a:lnTo>
                  <a:lnTo>
                    <a:pt x="5092598" y="790079"/>
                  </a:lnTo>
                  <a:lnTo>
                    <a:pt x="5096853" y="785825"/>
                  </a:lnTo>
                  <a:lnTo>
                    <a:pt x="5097018" y="785660"/>
                  </a:lnTo>
                  <a:lnTo>
                    <a:pt x="5097196" y="785507"/>
                  </a:lnTo>
                  <a:lnTo>
                    <a:pt x="5097437" y="785279"/>
                  </a:lnTo>
                  <a:lnTo>
                    <a:pt x="5097615" y="785495"/>
                  </a:lnTo>
                  <a:lnTo>
                    <a:pt x="5097754" y="785698"/>
                  </a:lnTo>
                  <a:lnTo>
                    <a:pt x="5097919" y="785863"/>
                  </a:lnTo>
                  <a:lnTo>
                    <a:pt x="5102060" y="790016"/>
                  </a:lnTo>
                  <a:lnTo>
                    <a:pt x="5106200" y="794169"/>
                  </a:lnTo>
                  <a:lnTo>
                    <a:pt x="5110340" y="798322"/>
                  </a:lnTo>
                  <a:lnTo>
                    <a:pt x="5110594" y="798576"/>
                  </a:lnTo>
                  <a:lnTo>
                    <a:pt x="5110873" y="798830"/>
                  </a:lnTo>
                  <a:lnTo>
                    <a:pt x="5111178" y="799033"/>
                  </a:lnTo>
                  <a:lnTo>
                    <a:pt x="5112042" y="799630"/>
                  </a:lnTo>
                  <a:lnTo>
                    <a:pt x="5112982" y="799731"/>
                  </a:lnTo>
                  <a:lnTo>
                    <a:pt x="5114899" y="798804"/>
                  </a:lnTo>
                  <a:lnTo>
                    <a:pt x="5115458" y="798042"/>
                  </a:lnTo>
                  <a:lnTo>
                    <a:pt x="5115560" y="796950"/>
                  </a:lnTo>
                  <a:lnTo>
                    <a:pt x="5115661" y="795858"/>
                  </a:lnTo>
                  <a:lnTo>
                    <a:pt x="5115166" y="795045"/>
                  </a:lnTo>
                  <a:lnTo>
                    <a:pt x="5110264" y="790155"/>
                  </a:lnTo>
                  <a:lnTo>
                    <a:pt x="5106098" y="785990"/>
                  </a:lnTo>
                  <a:lnTo>
                    <a:pt x="5101933" y="781837"/>
                  </a:lnTo>
                  <a:lnTo>
                    <a:pt x="5101768" y="781659"/>
                  </a:lnTo>
                  <a:lnTo>
                    <a:pt x="5101552" y="781558"/>
                  </a:lnTo>
                  <a:lnTo>
                    <a:pt x="5101361" y="781418"/>
                  </a:lnTo>
                  <a:lnTo>
                    <a:pt x="5101323" y="781227"/>
                  </a:lnTo>
                  <a:lnTo>
                    <a:pt x="5101514" y="781011"/>
                  </a:lnTo>
                  <a:lnTo>
                    <a:pt x="5101755" y="780923"/>
                  </a:lnTo>
                  <a:lnTo>
                    <a:pt x="5101920" y="780757"/>
                  </a:lnTo>
                  <a:lnTo>
                    <a:pt x="5106086" y="776592"/>
                  </a:lnTo>
                  <a:lnTo>
                    <a:pt x="5110251" y="772439"/>
                  </a:lnTo>
                  <a:lnTo>
                    <a:pt x="5114620" y="768057"/>
                  </a:lnTo>
                  <a:lnTo>
                    <a:pt x="5114823" y="767842"/>
                  </a:lnTo>
                  <a:lnTo>
                    <a:pt x="5115014" y="767600"/>
                  </a:lnTo>
                  <a:lnTo>
                    <a:pt x="5115750" y="766622"/>
                  </a:lnTo>
                  <a:lnTo>
                    <a:pt x="5115865" y="765581"/>
                  </a:lnTo>
                  <a:close/>
                </a:path>
                <a:path w="8163559" h="1562735">
                  <a:moveTo>
                    <a:pt x="5115865" y="384162"/>
                  </a:moveTo>
                  <a:lnTo>
                    <a:pt x="5114671" y="382016"/>
                  </a:lnTo>
                  <a:lnTo>
                    <a:pt x="5113744" y="381558"/>
                  </a:lnTo>
                  <a:lnTo>
                    <a:pt x="5112524" y="381622"/>
                  </a:lnTo>
                  <a:lnTo>
                    <a:pt x="5111674" y="381673"/>
                  </a:lnTo>
                  <a:lnTo>
                    <a:pt x="5111077" y="382104"/>
                  </a:lnTo>
                  <a:lnTo>
                    <a:pt x="5110505" y="382676"/>
                  </a:lnTo>
                  <a:lnTo>
                    <a:pt x="5106301" y="386880"/>
                  </a:lnTo>
                  <a:lnTo>
                    <a:pt x="5102098" y="391083"/>
                  </a:lnTo>
                  <a:lnTo>
                    <a:pt x="5097881" y="395287"/>
                  </a:lnTo>
                  <a:lnTo>
                    <a:pt x="5097716" y="395452"/>
                  </a:lnTo>
                  <a:lnTo>
                    <a:pt x="5097551" y="395605"/>
                  </a:lnTo>
                  <a:lnTo>
                    <a:pt x="5097272" y="395871"/>
                  </a:lnTo>
                  <a:lnTo>
                    <a:pt x="5097081" y="395630"/>
                  </a:lnTo>
                  <a:lnTo>
                    <a:pt x="5096954" y="395401"/>
                  </a:lnTo>
                  <a:lnTo>
                    <a:pt x="5096776" y="395224"/>
                  </a:lnTo>
                  <a:lnTo>
                    <a:pt x="5092636" y="391083"/>
                  </a:lnTo>
                  <a:lnTo>
                    <a:pt x="5088509" y="386969"/>
                  </a:lnTo>
                  <a:lnTo>
                    <a:pt x="5084153" y="382625"/>
                  </a:lnTo>
                  <a:lnTo>
                    <a:pt x="5083949" y="382397"/>
                  </a:lnTo>
                  <a:lnTo>
                    <a:pt x="5083708" y="382206"/>
                  </a:lnTo>
                  <a:lnTo>
                    <a:pt x="5082857" y="381520"/>
                  </a:lnTo>
                  <a:lnTo>
                    <a:pt x="5081879" y="381431"/>
                  </a:lnTo>
                  <a:lnTo>
                    <a:pt x="5079924" y="382181"/>
                  </a:lnTo>
                  <a:lnTo>
                    <a:pt x="5079289" y="382930"/>
                  </a:lnTo>
                  <a:lnTo>
                    <a:pt x="5079149" y="384035"/>
                  </a:lnTo>
                  <a:lnTo>
                    <a:pt x="5079022" y="385076"/>
                  </a:lnTo>
                  <a:lnTo>
                    <a:pt x="5079377" y="385914"/>
                  </a:lnTo>
                  <a:lnTo>
                    <a:pt x="5084330" y="390855"/>
                  </a:lnTo>
                  <a:lnTo>
                    <a:pt x="5088534" y="395071"/>
                  </a:lnTo>
                  <a:lnTo>
                    <a:pt x="5092916" y="399453"/>
                  </a:lnTo>
                  <a:lnTo>
                    <a:pt x="5093157" y="399580"/>
                  </a:lnTo>
                  <a:lnTo>
                    <a:pt x="5093436" y="399783"/>
                  </a:lnTo>
                  <a:lnTo>
                    <a:pt x="5091531" y="401675"/>
                  </a:lnTo>
                  <a:lnTo>
                    <a:pt x="5089791" y="403390"/>
                  </a:lnTo>
                  <a:lnTo>
                    <a:pt x="5088064" y="405117"/>
                  </a:lnTo>
                  <a:lnTo>
                    <a:pt x="5085359" y="407822"/>
                  </a:lnTo>
                  <a:lnTo>
                    <a:pt x="5082641" y="410527"/>
                  </a:lnTo>
                  <a:lnTo>
                    <a:pt x="5078730" y="414489"/>
                  </a:lnTo>
                  <a:lnTo>
                    <a:pt x="5078844" y="416420"/>
                  </a:lnTo>
                  <a:lnTo>
                    <a:pt x="5081359" y="418452"/>
                  </a:lnTo>
                  <a:lnTo>
                    <a:pt x="5082895" y="418338"/>
                  </a:lnTo>
                  <a:lnTo>
                    <a:pt x="5084076" y="417156"/>
                  </a:lnTo>
                  <a:lnTo>
                    <a:pt x="5088344" y="412902"/>
                  </a:lnTo>
                  <a:lnTo>
                    <a:pt x="5092598" y="408660"/>
                  </a:lnTo>
                  <a:lnTo>
                    <a:pt x="5096853" y="404406"/>
                  </a:lnTo>
                  <a:lnTo>
                    <a:pt x="5097018" y="404241"/>
                  </a:lnTo>
                  <a:lnTo>
                    <a:pt x="5097196" y="404088"/>
                  </a:lnTo>
                  <a:lnTo>
                    <a:pt x="5097437" y="403860"/>
                  </a:lnTo>
                  <a:lnTo>
                    <a:pt x="5097615" y="404075"/>
                  </a:lnTo>
                  <a:lnTo>
                    <a:pt x="5097754" y="404279"/>
                  </a:lnTo>
                  <a:lnTo>
                    <a:pt x="5097919" y="404444"/>
                  </a:lnTo>
                  <a:lnTo>
                    <a:pt x="5102060" y="408597"/>
                  </a:lnTo>
                  <a:lnTo>
                    <a:pt x="5106200" y="412750"/>
                  </a:lnTo>
                  <a:lnTo>
                    <a:pt x="5110340" y="416902"/>
                  </a:lnTo>
                  <a:lnTo>
                    <a:pt x="5110594" y="417156"/>
                  </a:lnTo>
                  <a:lnTo>
                    <a:pt x="5110873" y="417410"/>
                  </a:lnTo>
                  <a:lnTo>
                    <a:pt x="5111178" y="417614"/>
                  </a:lnTo>
                  <a:lnTo>
                    <a:pt x="5112042" y="418211"/>
                  </a:lnTo>
                  <a:lnTo>
                    <a:pt x="5112982" y="418312"/>
                  </a:lnTo>
                  <a:lnTo>
                    <a:pt x="5114899" y="417385"/>
                  </a:lnTo>
                  <a:lnTo>
                    <a:pt x="5115458" y="416610"/>
                  </a:lnTo>
                  <a:lnTo>
                    <a:pt x="5115560" y="415518"/>
                  </a:lnTo>
                  <a:lnTo>
                    <a:pt x="5115661" y="414426"/>
                  </a:lnTo>
                  <a:lnTo>
                    <a:pt x="5115166" y="413626"/>
                  </a:lnTo>
                  <a:lnTo>
                    <a:pt x="5110264" y="408736"/>
                  </a:lnTo>
                  <a:lnTo>
                    <a:pt x="5106098" y="404571"/>
                  </a:lnTo>
                  <a:lnTo>
                    <a:pt x="5101933" y="400405"/>
                  </a:lnTo>
                  <a:lnTo>
                    <a:pt x="5101768" y="400240"/>
                  </a:lnTo>
                  <a:lnTo>
                    <a:pt x="5101552" y="400126"/>
                  </a:lnTo>
                  <a:lnTo>
                    <a:pt x="5101361" y="399999"/>
                  </a:lnTo>
                  <a:lnTo>
                    <a:pt x="5101323" y="399808"/>
                  </a:lnTo>
                  <a:lnTo>
                    <a:pt x="5101514" y="399592"/>
                  </a:lnTo>
                  <a:lnTo>
                    <a:pt x="5101755" y="399503"/>
                  </a:lnTo>
                  <a:lnTo>
                    <a:pt x="5101920" y="399338"/>
                  </a:lnTo>
                  <a:lnTo>
                    <a:pt x="5106086" y="395173"/>
                  </a:lnTo>
                  <a:lnTo>
                    <a:pt x="5110251" y="391020"/>
                  </a:lnTo>
                  <a:lnTo>
                    <a:pt x="5114620" y="386638"/>
                  </a:lnTo>
                  <a:lnTo>
                    <a:pt x="5114823" y="386410"/>
                  </a:lnTo>
                  <a:lnTo>
                    <a:pt x="5115014" y="386181"/>
                  </a:lnTo>
                  <a:lnTo>
                    <a:pt x="5115750" y="385203"/>
                  </a:lnTo>
                  <a:lnTo>
                    <a:pt x="5115865" y="384162"/>
                  </a:lnTo>
                  <a:close/>
                </a:path>
                <a:path w="8163559" h="1562735">
                  <a:moveTo>
                    <a:pt x="5623738" y="1528432"/>
                  </a:moveTo>
                  <a:lnTo>
                    <a:pt x="5622544" y="1526273"/>
                  </a:lnTo>
                  <a:lnTo>
                    <a:pt x="5621617" y="1525816"/>
                  </a:lnTo>
                  <a:lnTo>
                    <a:pt x="5619547" y="1525930"/>
                  </a:lnTo>
                  <a:lnTo>
                    <a:pt x="5618950" y="1526362"/>
                  </a:lnTo>
                  <a:lnTo>
                    <a:pt x="5618378" y="1526933"/>
                  </a:lnTo>
                  <a:lnTo>
                    <a:pt x="5614174" y="1531150"/>
                  </a:lnTo>
                  <a:lnTo>
                    <a:pt x="5609971" y="1535341"/>
                  </a:lnTo>
                  <a:lnTo>
                    <a:pt x="5605754" y="1539557"/>
                  </a:lnTo>
                  <a:lnTo>
                    <a:pt x="5605589" y="1539709"/>
                  </a:lnTo>
                  <a:lnTo>
                    <a:pt x="5605424" y="1539862"/>
                  </a:lnTo>
                  <a:lnTo>
                    <a:pt x="5605145" y="1540141"/>
                  </a:lnTo>
                  <a:lnTo>
                    <a:pt x="5604954" y="1539900"/>
                  </a:lnTo>
                  <a:lnTo>
                    <a:pt x="5604827" y="1539659"/>
                  </a:lnTo>
                  <a:lnTo>
                    <a:pt x="5604649" y="1539481"/>
                  </a:lnTo>
                  <a:lnTo>
                    <a:pt x="5600509" y="1535353"/>
                  </a:lnTo>
                  <a:lnTo>
                    <a:pt x="5592026" y="1526882"/>
                  </a:lnTo>
                  <a:lnTo>
                    <a:pt x="5591822" y="1526667"/>
                  </a:lnTo>
                  <a:lnTo>
                    <a:pt x="5591581" y="1526476"/>
                  </a:lnTo>
                  <a:lnTo>
                    <a:pt x="5590730" y="1525790"/>
                  </a:lnTo>
                  <a:lnTo>
                    <a:pt x="5589752" y="1525689"/>
                  </a:lnTo>
                  <a:lnTo>
                    <a:pt x="5587797" y="1526451"/>
                  </a:lnTo>
                  <a:lnTo>
                    <a:pt x="5587162" y="1527200"/>
                  </a:lnTo>
                  <a:lnTo>
                    <a:pt x="5587022" y="1528292"/>
                  </a:lnTo>
                  <a:lnTo>
                    <a:pt x="5586895" y="1529334"/>
                  </a:lnTo>
                  <a:lnTo>
                    <a:pt x="5587250" y="1530172"/>
                  </a:lnTo>
                  <a:lnTo>
                    <a:pt x="5592203" y="1535112"/>
                  </a:lnTo>
                  <a:lnTo>
                    <a:pt x="5596407" y="1539328"/>
                  </a:lnTo>
                  <a:lnTo>
                    <a:pt x="5600789" y="1543723"/>
                  </a:lnTo>
                  <a:lnTo>
                    <a:pt x="5601030" y="1543837"/>
                  </a:lnTo>
                  <a:lnTo>
                    <a:pt x="5601309" y="1544040"/>
                  </a:lnTo>
                  <a:lnTo>
                    <a:pt x="5599404" y="1545932"/>
                  </a:lnTo>
                  <a:lnTo>
                    <a:pt x="5597664" y="1547660"/>
                  </a:lnTo>
                  <a:lnTo>
                    <a:pt x="5595937" y="1549387"/>
                  </a:lnTo>
                  <a:lnTo>
                    <a:pt x="5593232" y="1552092"/>
                  </a:lnTo>
                  <a:lnTo>
                    <a:pt x="5590514" y="1554797"/>
                  </a:lnTo>
                  <a:lnTo>
                    <a:pt x="5586603" y="1558747"/>
                  </a:lnTo>
                  <a:lnTo>
                    <a:pt x="5586717" y="1560677"/>
                  </a:lnTo>
                  <a:lnTo>
                    <a:pt x="5589232" y="1562722"/>
                  </a:lnTo>
                  <a:lnTo>
                    <a:pt x="5590768" y="1562595"/>
                  </a:lnTo>
                  <a:lnTo>
                    <a:pt x="5596217" y="1557172"/>
                  </a:lnTo>
                  <a:lnTo>
                    <a:pt x="5600471" y="1552917"/>
                  </a:lnTo>
                  <a:lnTo>
                    <a:pt x="5604726" y="1548663"/>
                  </a:lnTo>
                  <a:lnTo>
                    <a:pt x="5604891" y="1548498"/>
                  </a:lnTo>
                  <a:lnTo>
                    <a:pt x="5605069" y="1548345"/>
                  </a:lnTo>
                  <a:lnTo>
                    <a:pt x="5605310" y="1548117"/>
                  </a:lnTo>
                  <a:lnTo>
                    <a:pt x="5605488" y="1548333"/>
                  </a:lnTo>
                  <a:lnTo>
                    <a:pt x="5605627" y="1548536"/>
                  </a:lnTo>
                  <a:lnTo>
                    <a:pt x="5605792" y="1548701"/>
                  </a:lnTo>
                  <a:lnTo>
                    <a:pt x="5609933" y="1552854"/>
                  </a:lnTo>
                  <a:lnTo>
                    <a:pt x="5614073" y="1557007"/>
                  </a:lnTo>
                  <a:lnTo>
                    <a:pt x="5618213" y="1561160"/>
                  </a:lnTo>
                  <a:lnTo>
                    <a:pt x="5618467" y="1561414"/>
                  </a:lnTo>
                  <a:lnTo>
                    <a:pt x="5618746" y="1561668"/>
                  </a:lnTo>
                  <a:lnTo>
                    <a:pt x="5619051" y="1561884"/>
                  </a:lnTo>
                  <a:lnTo>
                    <a:pt x="5619915" y="1562468"/>
                  </a:lnTo>
                  <a:lnTo>
                    <a:pt x="5620855" y="1562582"/>
                  </a:lnTo>
                  <a:lnTo>
                    <a:pt x="5622772" y="1561642"/>
                  </a:lnTo>
                  <a:lnTo>
                    <a:pt x="5623331" y="1560880"/>
                  </a:lnTo>
                  <a:lnTo>
                    <a:pt x="5623433" y="1559788"/>
                  </a:lnTo>
                  <a:lnTo>
                    <a:pt x="5623534" y="1558696"/>
                  </a:lnTo>
                  <a:lnTo>
                    <a:pt x="5623039" y="1557883"/>
                  </a:lnTo>
                  <a:lnTo>
                    <a:pt x="5618137" y="1552994"/>
                  </a:lnTo>
                  <a:lnTo>
                    <a:pt x="5613971" y="1548828"/>
                  </a:lnTo>
                  <a:lnTo>
                    <a:pt x="5609806" y="1544675"/>
                  </a:lnTo>
                  <a:lnTo>
                    <a:pt x="5609641" y="1544510"/>
                  </a:lnTo>
                  <a:lnTo>
                    <a:pt x="5609425" y="1544396"/>
                  </a:lnTo>
                  <a:lnTo>
                    <a:pt x="5609234" y="1544256"/>
                  </a:lnTo>
                  <a:lnTo>
                    <a:pt x="5609196" y="1544066"/>
                  </a:lnTo>
                  <a:lnTo>
                    <a:pt x="5609387" y="1543850"/>
                  </a:lnTo>
                  <a:lnTo>
                    <a:pt x="5609628" y="1543761"/>
                  </a:lnTo>
                  <a:lnTo>
                    <a:pt x="5609793" y="1543596"/>
                  </a:lnTo>
                  <a:lnTo>
                    <a:pt x="5623623" y="1529461"/>
                  </a:lnTo>
                  <a:lnTo>
                    <a:pt x="5623738" y="1528432"/>
                  </a:lnTo>
                  <a:close/>
                </a:path>
                <a:path w="8163559" h="1562735">
                  <a:moveTo>
                    <a:pt x="5623738" y="1147013"/>
                  </a:moveTo>
                  <a:lnTo>
                    <a:pt x="5622544" y="1144854"/>
                  </a:lnTo>
                  <a:lnTo>
                    <a:pt x="5621617" y="1144397"/>
                  </a:lnTo>
                  <a:lnTo>
                    <a:pt x="5619547" y="1144511"/>
                  </a:lnTo>
                  <a:lnTo>
                    <a:pt x="5618950" y="1144943"/>
                  </a:lnTo>
                  <a:lnTo>
                    <a:pt x="5614174" y="1149731"/>
                  </a:lnTo>
                  <a:lnTo>
                    <a:pt x="5609971" y="1153922"/>
                  </a:lnTo>
                  <a:lnTo>
                    <a:pt x="5605754" y="1158138"/>
                  </a:lnTo>
                  <a:lnTo>
                    <a:pt x="5605589" y="1158290"/>
                  </a:lnTo>
                  <a:lnTo>
                    <a:pt x="5605424" y="1158443"/>
                  </a:lnTo>
                  <a:lnTo>
                    <a:pt x="5605145" y="1158722"/>
                  </a:lnTo>
                  <a:lnTo>
                    <a:pt x="5604954" y="1158481"/>
                  </a:lnTo>
                  <a:lnTo>
                    <a:pt x="5604827" y="1158240"/>
                  </a:lnTo>
                  <a:lnTo>
                    <a:pt x="5604649" y="1158062"/>
                  </a:lnTo>
                  <a:lnTo>
                    <a:pt x="5600509" y="1153934"/>
                  </a:lnTo>
                  <a:lnTo>
                    <a:pt x="5592242" y="1145679"/>
                  </a:lnTo>
                  <a:lnTo>
                    <a:pt x="5592026" y="1145463"/>
                  </a:lnTo>
                  <a:lnTo>
                    <a:pt x="5591822" y="1145247"/>
                  </a:lnTo>
                  <a:lnTo>
                    <a:pt x="5591581" y="1145057"/>
                  </a:lnTo>
                  <a:lnTo>
                    <a:pt x="5590730" y="1144371"/>
                  </a:lnTo>
                  <a:lnTo>
                    <a:pt x="5589752" y="1144270"/>
                  </a:lnTo>
                  <a:lnTo>
                    <a:pt x="5588774" y="1144651"/>
                  </a:lnTo>
                  <a:lnTo>
                    <a:pt x="5587797" y="1145032"/>
                  </a:lnTo>
                  <a:lnTo>
                    <a:pt x="5587162" y="1145781"/>
                  </a:lnTo>
                  <a:lnTo>
                    <a:pt x="5587022" y="1146873"/>
                  </a:lnTo>
                  <a:lnTo>
                    <a:pt x="5586895" y="1147914"/>
                  </a:lnTo>
                  <a:lnTo>
                    <a:pt x="5587250" y="1148753"/>
                  </a:lnTo>
                  <a:lnTo>
                    <a:pt x="5592203" y="1153693"/>
                  </a:lnTo>
                  <a:lnTo>
                    <a:pt x="5596407" y="1157909"/>
                  </a:lnTo>
                  <a:lnTo>
                    <a:pt x="5600611" y="1162113"/>
                  </a:lnTo>
                  <a:lnTo>
                    <a:pt x="5600789" y="1162304"/>
                  </a:lnTo>
                  <a:lnTo>
                    <a:pt x="5601030" y="1162418"/>
                  </a:lnTo>
                  <a:lnTo>
                    <a:pt x="5601309" y="1162621"/>
                  </a:lnTo>
                  <a:lnTo>
                    <a:pt x="5599404" y="1164513"/>
                  </a:lnTo>
                  <a:lnTo>
                    <a:pt x="5597664" y="1166241"/>
                  </a:lnTo>
                  <a:lnTo>
                    <a:pt x="5595937" y="1167968"/>
                  </a:lnTo>
                  <a:lnTo>
                    <a:pt x="5593232" y="1170673"/>
                  </a:lnTo>
                  <a:lnTo>
                    <a:pt x="5590514" y="1173378"/>
                  </a:lnTo>
                  <a:lnTo>
                    <a:pt x="5587822" y="1176096"/>
                  </a:lnTo>
                  <a:lnTo>
                    <a:pt x="5586603" y="1177328"/>
                  </a:lnTo>
                  <a:lnTo>
                    <a:pt x="5586717" y="1179258"/>
                  </a:lnTo>
                  <a:lnTo>
                    <a:pt x="5589232" y="1181303"/>
                  </a:lnTo>
                  <a:lnTo>
                    <a:pt x="5590768" y="1181176"/>
                  </a:lnTo>
                  <a:lnTo>
                    <a:pt x="5596217" y="1175753"/>
                  </a:lnTo>
                  <a:lnTo>
                    <a:pt x="5600471" y="1171498"/>
                  </a:lnTo>
                  <a:lnTo>
                    <a:pt x="5604726" y="1167244"/>
                  </a:lnTo>
                  <a:lnTo>
                    <a:pt x="5604891" y="1167079"/>
                  </a:lnTo>
                  <a:lnTo>
                    <a:pt x="5605069" y="1166926"/>
                  </a:lnTo>
                  <a:lnTo>
                    <a:pt x="5605310" y="1166698"/>
                  </a:lnTo>
                  <a:lnTo>
                    <a:pt x="5605488" y="1166914"/>
                  </a:lnTo>
                  <a:lnTo>
                    <a:pt x="5605627" y="1167117"/>
                  </a:lnTo>
                  <a:lnTo>
                    <a:pt x="5605792" y="1167282"/>
                  </a:lnTo>
                  <a:lnTo>
                    <a:pt x="5609933" y="1171435"/>
                  </a:lnTo>
                  <a:lnTo>
                    <a:pt x="5614073" y="1175588"/>
                  </a:lnTo>
                  <a:lnTo>
                    <a:pt x="5618213" y="1179741"/>
                  </a:lnTo>
                  <a:lnTo>
                    <a:pt x="5618467" y="1179995"/>
                  </a:lnTo>
                  <a:lnTo>
                    <a:pt x="5618746" y="1180249"/>
                  </a:lnTo>
                  <a:lnTo>
                    <a:pt x="5619915" y="1181049"/>
                  </a:lnTo>
                  <a:lnTo>
                    <a:pt x="5620855" y="1181163"/>
                  </a:lnTo>
                  <a:lnTo>
                    <a:pt x="5622772" y="1180223"/>
                  </a:lnTo>
                  <a:lnTo>
                    <a:pt x="5623331" y="1179461"/>
                  </a:lnTo>
                  <a:lnTo>
                    <a:pt x="5623433" y="1178369"/>
                  </a:lnTo>
                  <a:lnTo>
                    <a:pt x="5623534" y="1177277"/>
                  </a:lnTo>
                  <a:lnTo>
                    <a:pt x="5623039" y="1176464"/>
                  </a:lnTo>
                  <a:lnTo>
                    <a:pt x="5618137" y="1171575"/>
                  </a:lnTo>
                  <a:lnTo>
                    <a:pt x="5613971" y="1167409"/>
                  </a:lnTo>
                  <a:lnTo>
                    <a:pt x="5609806" y="1163256"/>
                  </a:lnTo>
                  <a:lnTo>
                    <a:pt x="5609641" y="1163091"/>
                  </a:lnTo>
                  <a:lnTo>
                    <a:pt x="5609425" y="1162977"/>
                  </a:lnTo>
                  <a:lnTo>
                    <a:pt x="5609234" y="1162837"/>
                  </a:lnTo>
                  <a:lnTo>
                    <a:pt x="5609196" y="1162646"/>
                  </a:lnTo>
                  <a:lnTo>
                    <a:pt x="5609387" y="1162431"/>
                  </a:lnTo>
                  <a:lnTo>
                    <a:pt x="5609628" y="1162342"/>
                  </a:lnTo>
                  <a:lnTo>
                    <a:pt x="5609793" y="1162177"/>
                  </a:lnTo>
                  <a:lnTo>
                    <a:pt x="5613959" y="1158024"/>
                  </a:lnTo>
                  <a:lnTo>
                    <a:pt x="5618124" y="1153858"/>
                  </a:lnTo>
                  <a:lnTo>
                    <a:pt x="5622277" y="1149692"/>
                  </a:lnTo>
                  <a:lnTo>
                    <a:pt x="5622493" y="1149477"/>
                  </a:lnTo>
                  <a:lnTo>
                    <a:pt x="5622696" y="1149261"/>
                  </a:lnTo>
                  <a:lnTo>
                    <a:pt x="5622887" y="1149019"/>
                  </a:lnTo>
                  <a:lnTo>
                    <a:pt x="5623623" y="1148041"/>
                  </a:lnTo>
                  <a:lnTo>
                    <a:pt x="5623738" y="1147013"/>
                  </a:lnTo>
                  <a:close/>
                </a:path>
                <a:path w="8163559" h="1562735">
                  <a:moveTo>
                    <a:pt x="5623738" y="765581"/>
                  </a:moveTo>
                  <a:lnTo>
                    <a:pt x="5623141" y="764501"/>
                  </a:lnTo>
                  <a:lnTo>
                    <a:pt x="5622544" y="763435"/>
                  </a:lnTo>
                  <a:lnTo>
                    <a:pt x="5621617" y="762977"/>
                  </a:lnTo>
                  <a:lnTo>
                    <a:pt x="5619547" y="763092"/>
                  </a:lnTo>
                  <a:lnTo>
                    <a:pt x="5618950" y="763524"/>
                  </a:lnTo>
                  <a:lnTo>
                    <a:pt x="5614174" y="768299"/>
                  </a:lnTo>
                  <a:lnTo>
                    <a:pt x="5609971" y="772502"/>
                  </a:lnTo>
                  <a:lnTo>
                    <a:pt x="5605754" y="776706"/>
                  </a:lnTo>
                  <a:lnTo>
                    <a:pt x="5605589" y="776871"/>
                  </a:lnTo>
                  <a:lnTo>
                    <a:pt x="5605424" y="777024"/>
                  </a:lnTo>
                  <a:lnTo>
                    <a:pt x="5605145" y="777290"/>
                  </a:lnTo>
                  <a:lnTo>
                    <a:pt x="5604954" y="777049"/>
                  </a:lnTo>
                  <a:lnTo>
                    <a:pt x="5604827" y="776820"/>
                  </a:lnTo>
                  <a:lnTo>
                    <a:pt x="5600509" y="772515"/>
                  </a:lnTo>
                  <a:lnTo>
                    <a:pt x="5596382" y="768388"/>
                  </a:lnTo>
                  <a:lnTo>
                    <a:pt x="5592026" y="764044"/>
                  </a:lnTo>
                  <a:lnTo>
                    <a:pt x="5591822" y="763828"/>
                  </a:lnTo>
                  <a:lnTo>
                    <a:pt x="5590730" y="762939"/>
                  </a:lnTo>
                  <a:lnTo>
                    <a:pt x="5589752" y="762850"/>
                  </a:lnTo>
                  <a:lnTo>
                    <a:pt x="5588774" y="763231"/>
                  </a:lnTo>
                  <a:lnTo>
                    <a:pt x="5587797" y="763612"/>
                  </a:lnTo>
                  <a:lnTo>
                    <a:pt x="5587162" y="764349"/>
                  </a:lnTo>
                  <a:lnTo>
                    <a:pt x="5587022" y="765454"/>
                  </a:lnTo>
                  <a:lnTo>
                    <a:pt x="5586895" y="766495"/>
                  </a:lnTo>
                  <a:lnTo>
                    <a:pt x="5587250" y="767334"/>
                  </a:lnTo>
                  <a:lnTo>
                    <a:pt x="5592203" y="772274"/>
                  </a:lnTo>
                  <a:lnTo>
                    <a:pt x="5596407" y="776490"/>
                  </a:lnTo>
                  <a:lnTo>
                    <a:pt x="5600789" y="780884"/>
                  </a:lnTo>
                  <a:lnTo>
                    <a:pt x="5601030" y="780999"/>
                  </a:lnTo>
                  <a:lnTo>
                    <a:pt x="5601309" y="781202"/>
                  </a:lnTo>
                  <a:lnTo>
                    <a:pt x="5599404" y="783094"/>
                  </a:lnTo>
                  <a:lnTo>
                    <a:pt x="5597664" y="784809"/>
                  </a:lnTo>
                  <a:lnTo>
                    <a:pt x="5595937" y="786549"/>
                  </a:lnTo>
                  <a:lnTo>
                    <a:pt x="5593232" y="789254"/>
                  </a:lnTo>
                  <a:lnTo>
                    <a:pt x="5590514" y="791946"/>
                  </a:lnTo>
                  <a:lnTo>
                    <a:pt x="5586603" y="795909"/>
                  </a:lnTo>
                  <a:lnTo>
                    <a:pt x="5586717" y="797839"/>
                  </a:lnTo>
                  <a:lnTo>
                    <a:pt x="5589232" y="799884"/>
                  </a:lnTo>
                  <a:lnTo>
                    <a:pt x="5590768" y="799757"/>
                  </a:lnTo>
                  <a:lnTo>
                    <a:pt x="5596217" y="794334"/>
                  </a:lnTo>
                  <a:lnTo>
                    <a:pt x="5600471" y="790079"/>
                  </a:lnTo>
                  <a:lnTo>
                    <a:pt x="5604726" y="785825"/>
                  </a:lnTo>
                  <a:lnTo>
                    <a:pt x="5604891" y="785660"/>
                  </a:lnTo>
                  <a:lnTo>
                    <a:pt x="5605069" y="785507"/>
                  </a:lnTo>
                  <a:lnTo>
                    <a:pt x="5605310" y="785279"/>
                  </a:lnTo>
                  <a:lnTo>
                    <a:pt x="5605488" y="785495"/>
                  </a:lnTo>
                  <a:lnTo>
                    <a:pt x="5605627" y="785698"/>
                  </a:lnTo>
                  <a:lnTo>
                    <a:pt x="5605792" y="785863"/>
                  </a:lnTo>
                  <a:lnTo>
                    <a:pt x="5609933" y="790016"/>
                  </a:lnTo>
                  <a:lnTo>
                    <a:pt x="5614073" y="794169"/>
                  </a:lnTo>
                  <a:lnTo>
                    <a:pt x="5618213" y="798322"/>
                  </a:lnTo>
                  <a:lnTo>
                    <a:pt x="5618467" y="798576"/>
                  </a:lnTo>
                  <a:lnTo>
                    <a:pt x="5618746" y="798830"/>
                  </a:lnTo>
                  <a:lnTo>
                    <a:pt x="5619051" y="799033"/>
                  </a:lnTo>
                  <a:lnTo>
                    <a:pt x="5619915" y="799630"/>
                  </a:lnTo>
                  <a:lnTo>
                    <a:pt x="5620855" y="799731"/>
                  </a:lnTo>
                  <a:lnTo>
                    <a:pt x="5622772" y="798804"/>
                  </a:lnTo>
                  <a:lnTo>
                    <a:pt x="5623331" y="798042"/>
                  </a:lnTo>
                  <a:lnTo>
                    <a:pt x="5623433" y="796950"/>
                  </a:lnTo>
                  <a:lnTo>
                    <a:pt x="5623534" y="795858"/>
                  </a:lnTo>
                  <a:lnTo>
                    <a:pt x="5623039" y="795045"/>
                  </a:lnTo>
                  <a:lnTo>
                    <a:pt x="5618137" y="790155"/>
                  </a:lnTo>
                  <a:lnTo>
                    <a:pt x="5613971" y="785990"/>
                  </a:lnTo>
                  <a:lnTo>
                    <a:pt x="5609806" y="781837"/>
                  </a:lnTo>
                  <a:lnTo>
                    <a:pt x="5609641" y="781659"/>
                  </a:lnTo>
                  <a:lnTo>
                    <a:pt x="5609425" y="781558"/>
                  </a:lnTo>
                  <a:lnTo>
                    <a:pt x="5609234" y="781418"/>
                  </a:lnTo>
                  <a:lnTo>
                    <a:pt x="5609196" y="781227"/>
                  </a:lnTo>
                  <a:lnTo>
                    <a:pt x="5609387" y="781011"/>
                  </a:lnTo>
                  <a:lnTo>
                    <a:pt x="5609628" y="780923"/>
                  </a:lnTo>
                  <a:lnTo>
                    <a:pt x="5609793" y="780757"/>
                  </a:lnTo>
                  <a:lnTo>
                    <a:pt x="5613959" y="776592"/>
                  </a:lnTo>
                  <a:lnTo>
                    <a:pt x="5618124" y="772439"/>
                  </a:lnTo>
                  <a:lnTo>
                    <a:pt x="5622493" y="768057"/>
                  </a:lnTo>
                  <a:lnTo>
                    <a:pt x="5622696" y="767842"/>
                  </a:lnTo>
                  <a:lnTo>
                    <a:pt x="5622887" y="767600"/>
                  </a:lnTo>
                  <a:lnTo>
                    <a:pt x="5623623" y="766622"/>
                  </a:lnTo>
                  <a:lnTo>
                    <a:pt x="5623738" y="765581"/>
                  </a:lnTo>
                  <a:close/>
                </a:path>
                <a:path w="8163559" h="1562735">
                  <a:moveTo>
                    <a:pt x="5623738" y="384162"/>
                  </a:moveTo>
                  <a:lnTo>
                    <a:pt x="5622544" y="382016"/>
                  </a:lnTo>
                  <a:lnTo>
                    <a:pt x="5621617" y="381558"/>
                  </a:lnTo>
                  <a:lnTo>
                    <a:pt x="5620397" y="381622"/>
                  </a:lnTo>
                  <a:lnTo>
                    <a:pt x="5619547" y="381673"/>
                  </a:lnTo>
                  <a:lnTo>
                    <a:pt x="5618950" y="382104"/>
                  </a:lnTo>
                  <a:lnTo>
                    <a:pt x="5618378" y="382676"/>
                  </a:lnTo>
                  <a:lnTo>
                    <a:pt x="5614174" y="386880"/>
                  </a:lnTo>
                  <a:lnTo>
                    <a:pt x="5609971" y="391083"/>
                  </a:lnTo>
                  <a:lnTo>
                    <a:pt x="5605754" y="395287"/>
                  </a:lnTo>
                  <a:lnTo>
                    <a:pt x="5605589" y="395452"/>
                  </a:lnTo>
                  <a:lnTo>
                    <a:pt x="5605424" y="395605"/>
                  </a:lnTo>
                  <a:lnTo>
                    <a:pt x="5605145" y="395871"/>
                  </a:lnTo>
                  <a:lnTo>
                    <a:pt x="5604954" y="395630"/>
                  </a:lnTo>
                  <a:lnTo>
                    <a:pt x="5604827" y="395401"/>
                  </a:lnTo>
                  <a:lnTo>
                    <a:pt x="5604649" y="395224"/>
                  </a:lnTo>
                  <a:lnTo>
                    <a:pt x="5600509" y="391083"/>
                  </a:lnTo>
                  <a:lnTo>
                    <a:pt x="5596382" y="386969"/>
                  </a:lnTo>
                  <a:lnTo>
                    <a:pt x="5592026" y="382625"/>
                  </a:lnTo>
                  <a:lnTo>
                    <a:pt x="5591822" y="382397"/>
                  </a:lnTo>
                  <a:lnTo>
                    <a:pt x="5591581" y="382206"/>
                  </a:lnTo>
                  <a:lnTo>
                    <a:pt x="5590730" y="381520"/>
                  </a:lnTo>
                  <a:lnTo>
                    <a:pt x="5589752" y="381431"/>
                  </a:lnTo>
                  <a:lnTo>
                    <a:pt x="5587797" y="382181"/>
                  </a:lnTo>
                  <a:lnTo>
                    <a:pt x="5587162" y="382930"/>
                  </a:lnTo>
                  <a:lnTo>
                    <a:pt x="5587022" y="384035"/>
                  </a:lnTo>
                  <a:lnTo>
                    <a:pt x="5586895" y="385076"/>
                  </a:lnTo>
                  <a:lnTo>
                    <a:pt x="5587250" y="385914"/>
                  </a:lnTo>
                  <a:lnTo>
                    <a:pt x="5592203" y="390855"/>
                  </a:lnTo>
                  <a:lnTo>
                    <a:pt x="5596407" y="395071"/>
                  </a:lnTo>
                  <a:lnTo>
                    <a:pt x="5600789" y="399453"/>
                  </a:lnTo>
                  <a:lnTo>
                    <a:pt x="5601030" y="399580"/>
                  </a:lnTo>
                  <a:lnTo>
                    <a:pt x="5601309" y="399783"/>
                  </a:lnTo>
                  <a:lnTo>
                    <a:pt x="5599404" y="401675"/>
                  </a:lnTo>
                  <a:lnTo>
                    <a:pt x="5597664" y="403390"/>
                  </a:lnTo>
                  <a:lnTo>
                    <a:pt x="5595937" y="405117"/>
                  </a:lnTo>
                  <a:lnTo>
                    <a:pt x="5593232" y="407822"/>
                  </a:lnTo>
                  <a:lnTo>
                    <a:pt x="5590514" y="410527"/>
                  </a:lnTo>
                  <a:lnTo>
                    <a:pt x="5586603" y="414489"/>
                  </a:lnTo>
                  <a:lnTo>
                    <a:pt x="5586717" y="416420"/>
                  </a:lnTo>
                  <a:lnTo>
                    <a:pt x="5589232" y="418452"/>
                  </a:lnTo>
                  <a:lnTo>
                    <a:pt x="5590768" y="418338"/>
                  </a:lnTo>
                  <a:lnTo>
                    <a:pt x="5596217" y="412902"/>
                  </a:lnTo>
                  <a:lnTo>
                    <a:pt x="5600471" y="408660"/>
                  </a:lnTo>
                  <a:lnTo>
                    <a:pt x="5604726" y="404406"/>
                  </a:lnTo>
                  <a:lnTo>
                    <a:pt x="5604891" y="404241"/>
                  </a:lnTo>
                  <a:lnTo>
                    <a:pt x="5605069" y="404088"/>
                  </a:lnTo>
                  <a:lnTo>
                    <a:pt x="5605310" y="403860"/>
                  </a:lnTo>
                  <a:lnTo>
                    <a:pt x="5605488" y="404075"/>
                  </a:lnTo>
                  <a:lnTo>
                    <a:pt x="5605627" y="404279"/>
                  </a:lnTo>
                  <a:lnTo>
                    <a:pt x="5605792" y="404444"/>
                  </a:lnTo>
                  <a:lnTo>
                    <a:pt x="5609933" y="408597"/>
                  </a:lnTo>
                  <a:lnTo>
                    <a:pt x="5614073" y="412750"/>
                  </a:lnTo>
                  <a:lnTo>
                    <a:pt x="5618213" y="416902"/>
                  </a:lnTo>
                  <a:lnTo>
                    <a:pt x="5618467" y="417156"/>
                  </a:lnTo>
                  <a:lnTo>
                    <a:pt x="5618746" y="417410"/>
                  </a:lnTo>
                  <a:lnTo>
                    <a:pt x="5619051" y="417614"/>
                  </a:lnTo>
                  <a:lnTo>
                    <a:pt x="5619915" y="418211"/>
                  </a:lnTo>
                  <a:lnTo>
                    <a:pt x="5620855" y="418312"/>
                  </a:lnTo>
                  <a:lnTo>
                    <a:pt x="5622772" y="417385"/>
                  </a:lnTo>
                  <a:lnTo>
                    <a:pt x="5623331" y="416610"/>
                  </a:lnTo>
                  <a:lnTo>
                    <a:pt x="5623433" y="415518"/>
                  </a:lnTo>
                  <a:lnTo>
                    <a:pt x="5623534" y="414426"/>
                  </a:lnTo>
                  <a:lnTo>
                    <a:pt x="5623039" y="413626"/>
                  </a:lnTo>
                  <a:lnTo>
                    <a:pt x="5618137" y="408736"/>
                  </a:lnTo>
                  <a:lnTo>
                    <a:pt x="5613971" y="404571"/>
                  </a:lnTo>
                  <a:lnTo>
                    <a:pt x="5609806" y="400405"/>
                  </a:lnTo>
                  <a:lnTo>
                    <a:pt x="5609641" y="400240"/>
                  </a:lnTo>
                  <a:lnTo>
                    <a:pt x="5609425" y="400126"/>
                  </a:lnTo>
                  <a:lnTo>
                    <a:pt x="5609234" y="399999"/>
                  </a:lnTo>
                  <a:lnTo>
                    <a:pt x="5609196" y="399808"/>
                  </a:lnTo>
                  <a:lnTo>
                    <a:pt x="5609387" y="399592"/>
                  </a:lnTo>
                  <a:lnTo>
                    <a:pt x="5609628" y="399503"/>
                  </a:lnTo>
                  <a:lnTo>
                    <a:pt x="5609793" y="399338"/>
                  </a:lnTo>
                  <a:lnTo>
                    <a:pt x="5613959" y="395173"/>
                  </a:lnTo>
                  <a:lnTo>
                    <a:pt x="5618124" y="391020"/>
                  </a:lnTo>
                  <a:lnTo>
                    <a:pt x="5622493" y="386638"/>
                  </a:lnTo>
                  <a:lnTo>
                    <a:pt x="5622696" y="386410"/>
                  </a:lnTo>
                  <a:lnTo>
                    <a:pt x="5622887" y="386181"/>
                  </a:lnTo>
                  <a:lnTo>
                    <a:pt x="5623623" y="385203"/>
                  </a:lnTo>
                  <a:lnTo>
                    <a:pt x="5623738" y="384162"/>
                  </a:lnTo>
                  <a:close/>
                </a:path>
                <a:path w="8163559" h="1562735">
                  <a:moveTo>
                    <a:pt x="6131611" y="1528432"/>
                  </a:moveTo>
                  <a:lnTo>
                    <a:pt x="6130417" y="1526273"/>
                  </a:lnTo>
                  <a:lnTo>
                    <a:pt x="6129490" y="1525816"/>
                  </a:lnTo>
                  <a:lnTo>
                    <a:pt x="6128270" y="1525892"/>
                  </a:lnTo>
                  <a:lnTo>
                    <a:pt x="6127420" y="1525930"/>
                  </a:lnTo>
                  <a:lnTo>
                    <a:pt x="6126823" y="1526362"/>
                  </a:lnTo>
                  <a:lnTo>
                    <a:pt x="6126251" y="1526933"/>
                  </a:lnTo>
                  <a:lnTo>
                    <a:pt x="6122047" y="1531150"/>
                  </a:lnTo>
                  <a:lnTo>
                    <a:pt x="6117844" y="1535341"/>
                  </a:lnTo>
                  <a:lnTo>
                    <a:pt x="6113627" y="1539557"/>
                  </a:lnTo>
                  <a:lnTo>
                    <a:pt x="6113462" y="1539709"/>
                  </a:lnTo>
                  <a:lnTo>
                    <a:pt x="6113297" y="1539862"/>
                  </a:lnTo>
                  <a:lnTo>
                    <a:pt x="6113005" y="1540141"/>
                  </a:lnTo>
                  <a:lnTo>
                    <a:pt x="6112827" y="1539900"/>
                  </a:lnTo>
                  <a:lnTo>
                    <a:pt x="6112700" y="1539659"/>
                  </a:lnTo>
                  <a:lnTo>
                    <a:pt x="6108395" y="1535353"/>
                  </a:lnTo>
                  <a:lnTo>
                    <a:pt x="6100115" y="1527098"/>
                  </a:lnTo>
                  <a:lnTo>
                    <a:pt x="6099899" y="1526882"/>
                  </a:lnTo>
                  <a:lnTo>
                    <a:pt x="6099695" y="1526667"/>
                  </a:lnTo>
                  <a:lnTo>
                    <a:pt x="6099454" y="1526476"/>
                  </a:lnTo>
                  <a:lnTo>
                    <a:pt x="6098603" y="1525790"/>
                  </a:lnTo>
                  <a:lnTo>
                    <a:pt x="6097625" y="1525689"/>
                  </a:lnTo>
                  <a:lnTo>
                    <a:pt x="6095670" y="1526451"/>
                  </a:lnTo>
                  <a:lnTo>
                    <a:pt x="6095035" y="1527200"/>
                  </a:lnTo>
                  <a:lnTo>
                    <a:pt x="6094895" y="1528292"/>
                  </a:lnTo>
                  <a:lnTo>
                    <a:pt x="6094768" y="1529334"/>
                  </a:lnTo>
                  <a:lnTo>
                    <a:pt x="6095123" y="1530172"/>
                  </a:lnTo>
                  <a:lnTo>
                    <a:pt x="6095873" y="1530908"/>
                  </a:lnTo>
                  <a:lnTo>
                    <a:pt x="6100076" y="1535112"/>
                  </a:lnTo>
                  <a:lnTo>
                    <a:pt x="6104280" y="1539328"/>
                  </a:lnTo>
                  <a:lnTo>
                    <a:pt x="6108662" y="1543723"/>
                  </a:lnTo>
                  <a:lnTo>
                    <a:pt x="6108903" y="1543837"/>
                  </a:lnTo>
                  <a:lnTo>
                    <a:pt x="6109195" y="1544040"/>
                  </a:lnTo>
                  <a:lnTo>
                    <a:pt x="6107277" y="1545932"/>
                  </a:lnTo>
                  <a:lnTo>
                    <a:pt x="6105537" y="1547660"/>
                  </a:lnTo>
                  <a:lnTo>
                    <a:pt x="6103810" y="1549387"/>
                  </a:lnTo>
                  <a:lnTo>
                    <a:pt x="6101105" y="1552092"/>
                  </a:lnTo>
                  <a:lnTo>
                    <a:pt x="6098387" y="1554797"/>
                  </a:lnTo>
                  <a:lnTo>
                    <a:pt x="6095695" y="1557515"/>
                  </a:lnTo>
                  <a:lnTo>
                    <a:pt x="6094476" y="1558747"/>
                  </a:lnTo>
                  <a:lnTo>
                    <a:pt x="6094590" y="1560677"/>
                  </a:lnTo>
                  <a:lnTo>
                    <a:pt x="6097105" y="1562722"/>
                  </a:lnTo>
                  <a:lnTo>
                    <a:pt x="6098641" y="1562595"/>
                  </a:lnTo>
                  <a:lnTo>
                    <a:pt x="6104090" y="1557172"/>
                  </a:lnTo>
                  <a:lnTo>
                    <a:pt x="6108344" y="1552917"/>
                  </a:lnTo>
                  <a:lnTo>
                    <a:pt x="6112599" y="1548663"/>
                  </a:lnTo>
                  <a:lnTo>
                    <a:pt x="6112764" y="1548498"/>
                  </a:lnTo>
                  <a:lnTo>
                    <a:pt x="6112942" y="1548345"/>
                  </a:lnTo>
                  <a:lnTo>
                    <a:pt x="6113183" y="1548117"/>
                  </a:lnTo>
                  <a:lnTo>
                    <a:pt x="6113361" y="1548333"/>
                  </a:lnTo>
                  <a:lnTo>
                    <a:pt x="6113500" y="1548536"/>
                  </a:lnTo>
                  <a:lnTo>
                    <a:pt x="6117806" y="1552854"/>
                  </a:lnTo>
                  <a:lnTo>
                    <a:pt x="6128728" y="1562582"/>
                  </a:lnTo>
                  <a:lnTo>
                    <a:pt x="6130645" y="1561642"/>
                  </a:lnTo>
                  <a:lnTo>
                    <a:pt x="6131204" y="1560880"/>
                  </a:lnTo>
                  <a:lnTo>
                    <a:pt x="6131306" y="1559788"/>
                  </a:lnTo>
                  <a:lnTo>
                    <a:pt x="6131407" y="1558696"/>
                  </a:lnTo>
                  <a:lnTo>
                    <a:pt x="6130912" y="1557883"/>
                  </a:lnTo>
                  <a:lnTo>
                    <a:pt x="6126010" y="1552994"/>
                  </a:lnTo>
                  <a:lnTo>
                    <a:pt x="6121844" y="1548828"/>
                  </a:lnTo>
                  <a:lnTo>
                    <a:pt x="6117514" y="1544510"/>
                  </a:lnTo>
                  <a:lnTo>
                    <a:pt x="6117298" y="1544396"/>
                  </a:lnTo>
                  <a:lnTo>
                    <a:pt x="6117107" y="1544256"/>
                  </a:lnTo>
                  <a:lnTo>
                    <a:pt x="6117069" y="1544066"/>
                  </a:lnTo>
                  <a:lnTo>
                    <a:pt x="6117260" y="1543850"/>
                  </a:lnTo>
                  <a:lnTo>
                    <a:pt x="6117501" y="1543761"/>
                  </a:lnTo>
                  <a:lnTo>
                    <a:pt x="6117666" y="1543596"/>
                  </a:lnTo>
                  <a:lnTo>
                    <a:pt x="6131496" y="1529461"/>
                  </a:lnTo>
                  <a:lnTo>
                    <a:pt x="6131611" y="1528432"/>
                  </a:lnTo>
                  <a:close/>
                </a:path>
                <a:path w="8163559" h="1562735">
                  <a:moveTo>
                    <a:pt x="6131611" y="1147013"/>
                  </a:moveTo>
                  <a:lnTo>
                    <a:pt x="6130417" y="1144854"/>
                  </a:lnTo>
                  <a:lnTo>
                    <a:pt x="6129490" y="1144397"/>
                  </a:lnTo>
                  <a:lnTo>
                    <a:pt x="6127420" y="1144511"/>
                  </a:lnTo>
                  <a:lnTo>
                    <a:pt x="6126823" y="1144943"/>
                  </a:lnTo>
                  <a:lnTo>
                    <a:pt x="6126251" y="1145514"/>
                  </a:lnTo>
                  <a:lnTo>
                    <a:pt x="6122047" y="1149731"/>
                  </a:lnTo>
                  <a:lnTo>
                    <a:pt x="6117844" y="1153922"/>
                  </a:lnTo>
                  <a:lnTo>
                    <a:pt x="6113627" y="1158138"/>
                  </a:lnTo>
                  <a:lnTo>
                    <a:pt x="6113462" y="1158290"/>
                  </a:lnTo>
                  <a:lnTo>
                    <a:pt x="6113297" y="1158443"/>
                  </a:lnTo>
                  <a:lnTo>
                    <a:pt x="6113005" y="1158722"/>
                  </a:lnTo>
                  <a:lnTo>
                    <a:pt x="6112827" y="1158481"/>
                  </a:lnTo>
                  <a:lnTo>
                    <a:pt x="6112700" y="1158240"/>
                  </a:lnTo>
                  <a:lnTo>
                    <a:pt x="6108395" y="1153934"/>
                  </a:lnTo>
                  <a:lnTo>
                    <a:pt x="6100115" y="1145679"/>
                  </a:lnTo>
                  <a:lnTo>
                    <a:pt x="6099899" y="1145463"/>
                  </a:lnTo>
                  <a:lnTo>
                    <a:pt x="6099695" y="1145247"/>
                  </a:lnTo>
                  <a:lnTo>
                    <a:pt x="6099454" y="1145057"/>
                  </a:lnTo>
                  <a:lnTo>
                    <a:pt x="6098603" y="1144371"/>
                  </a:lnTo>
                  <a:lnTo>
                    <a:pt x="6097625" y="1144270"/>
                  </a:lnTo>
                  <a:lnTo>
                    <a:pt x="6096647" y="1144651"/>
                  </a:lnTo>
                  <a:lnTo>
                    <a:pt x="6095670" y="1145032"/>
                  </a:lnTo>
                  <a:lnTo>
                    <a:pt x="6095035" y="1145781"/>
                  </a:lnTo>
                  <a:lnTo>
                    <a:pt x="6094895" y="1146873"/>
                  </a:lnTo>
                  <a:lnTo>
                    <a:pt x="6094768" y="1147914"/>
                  </a:lnTo>
                  <a:lnTo>
                    <a:pt x="6095123" y="1148753"/>
                  </a:lnTo>
                  <a:lnTo>
                    <a:pt x="6100076" y="1153693"/>
                  </a:lnTo>
                  <a:lnTo>
                    <a:pt x="6104280" y="1157909"/>
                  </a:lnTo>
                  <a:lnTo>
                    <a:pt x="6108662" y="1162304"/>
                  </a:lnTo>
                  <a:lnTo>
                    <a:pt x="6108903" y="1162418"/>
                  </a:lnTo>
                  <a:lnTo>
                    <a:pt x="6109195" y="1162621"/>
                  </a:lnTo>
                  <a:lnTo>
                    <a:pt x="6107277" y="1164513"/>
                  </a:lnTo>
                  <a:lnTo>
                    <a:pt x="6105537" y="1166241"/>
                  </a:lnTo>
                  <a:lnTo>
                    <a:pt x="6103810" y="1167968"/>
                  </a:lnTo>
                  <a:lnTo>
                    <a:pt x="6101105" y="1170673"/>
                  </a:lnTo>
                  <a:lnTo>
                    <a:pt x="6098387" y="1173378"/>
                  </a:lnTo>
                  <a:lnTo>
                    <a:pt x="6095695" y="1176096"/>
                  </a:lnTo>
                  <a:lnTo>
                    <a:pt x="6094476" y="1177328"/>
                  </a:lnTo>
                  <a:lnTo>
                    <a:pt x="6094590" y="1179258"/>
                  </a:lnTo>
                  <a:lnTo>
                    <a:pt x="6097105" y="1181303"/>
                  </a:lnTo>
                  <a:lnTo>
                    <a:pt x="6098641" y="1181176"/>
                  </a:lnTo>
                  <a:lnTo>
                    <a:pt x="6104090" y="1175753"/>
                  </a:lnTo>
                  <a:lnTo>
                    <a:pt x="6108344" y="1171498"/>
                  </a:lnTo>
                  <a:lnTo>
                    <a:pt x="6112599" y="1167244"/>
                  </a:lnTo>
                  <a:lnTo>
                    <a:pt x="6112764" y="1167079"/>
                  </a:lnTo>
                  <a:lnTo>
                    <a:pt x="6112942" y="1166926"/>
                  </a:lnTo>
                  <a:lnTo>
                    <a:pt x="6113183" y="1166698"/>
                  </a:lnTo>
                  <a:lnTo>
                    <a:pt x="6113361" y="1166914"/>
                  </a:lnTo>
                  <a:lnTo>
                    <a:pt x="6113500" y="1167117"/>
                  </a:lnTo>
                  <a:lnTo>
                    <a:pt x="6117806" y="1171435"/>
                  </a:lnTo>
                  <a:lnTo>
                    <a:pt x="6128728" y="1181163"/>
                  </a:lnTo>
                  <a:lnTo>
                    <a:pt x="6130645" y="1180223"/>
                  </a:lnTo>
                  <a:lnTo>
                    <a:pt x="6131204" y="1179461"/>
                  </a:lnTo>
                  <a:lnTo>
                    <a:pt x="6131306" y="1178369"/>
                  </a:lnTo>
                  <a:lnTo>
                    <a:pt x="6131407" y="1177277"/>
                  </a:lnTo>
                  <a:lnTo>
                    <a:pt x="6130912" y="1176464"/>
                  </a:lnTo>
                  <a:lnTo>
                    <a:pt x="6126010" y="1171575"/>
                  </a:lnTo>
                  <a:lnTo>
                    <a:pt x="6121844" y="1167409"/>
                  </a:lnTo>
                  <a:lnTo>
                    <a:pt x="6117679" y="1163256"/>
                  </a:lnTo>
                  <a:lnTo>
                    <a:pt x="6117514" y="1163091"/>
                  </a:lnTo>
                  <a:lnTo>
                    <a:pt x="6117298" y="1162977"/>
                  </a:lnTo>
                  <a:lnTo>
                    <a:pt x="6117107" y="1162837"/>
                  </a:lnTo>
                  <a:lnTo>
                    <a:pt x="6117069" y="1162646"/>
                  </a:lnTo>
                  <a:lnTo>
                    <a:pt x="6117260" y="1162431"/>
                  </a:lnTo>
                  <a:lnTo>
                    <a:pt x="6117501" y="1162342"/>
                  </a:lnTo>
                  <a:lnTo>
                    <a:pt x="6117666" y="1162177"/>
                  </a:lnTo>
                  <a:lnTo>
                    <a:pt x="6121832" y="1158024"/>
                  </a:lnTo>
                  <a:lnTo>
                    <a:pt x="6125997" y="1153858"/>
                  </a:lnTo>
                  <a:lnTo>
                    <a:pt x="6130150" y="1149692"/>
                  </a:lnTo>
                  <a:lnTo>
                    <a:pt x="6130366" y="1149477"/>
                  </a:lnTo>
                  <a:lnTo>
                    <a:pt x="6130569" y="1149261"/>
                  </a:lnTo>
                  <a:lnTo>
                    <a:pt x="6130760" y="1149019"/>
                  </a:lnTo>
                  <a:lnTo>
                    <a:pt x="6131496" y="1148041"/>
                  </a:lnTo>
                  <a:lnTo>
                    <a:pt x="6131611" y="1147013"/>
                  </a:lnTo>
                  <a:close/>
                </a:path>
                <a:path w="8163559" h="1562735">
                  <a:moveTo>
                    <a:pt x="6131611" y="765581"/>
                  </a:moveTo>
                  <a:lnTo>
                    <a:pt x="6130417" y="763435"/>
                  </a:lnTo>
                  <a:lnTo>
                    <a:pt x="6129490" y="762977"/>
                  </a:lnTo>
                  <a:lnTo>
                    <a:pt x="6127420" y="763092"/>
                  </a:lnTo>
                  <a:lnTo>
                    <a:pt x="6126823" y="763524"/>
                  </a:lnTo>
                  <a:lnTo>
                    <a:pt x="6126251" y="764095"/>
                  </a:lnTo>
                  <a:lnTo>
                    <a:pt x="6122047" y="768299"/>
                  </a:lnTo>
                  <a:lnTo>
                    <a:pt x="6117844" y="772502"/>
                  </a:lnTo>
                  <a:lnTo>
                    <a:pt x="6113627" y="776706"/>
                  </a:lnTo>
                  <a:lnTo>
                    <a:pt x="6113462" y="776871"/>
                  </a:lnTo>
                  <a:lnTo>
                    <a:pt x="6113297" y="777024"/>
                  </a:lnTo>
                  <a:lnTo>
                    <a:pt x="6113005" y="777290"/>
                  </a:lnTo>
                  <a:lnTo>
                    <a:pt x="6112827" y="777049"/>
                  </a:lnTo>
                  <a:lnTo>
                    <a:pt x="6112700" y="776820"/>
                  </a:lnTo>
                  <a:lnTo>
                    <a:pt x="6112522" y="776643"/>
                  </a:lnTo>
                  <a:lnTo>
                    <a:pt x="6108395" y="772515"/>
                  </a:lnTo>
                  <a:lnTo>
                    <a:pt x="6100115" y="764260"/>
                  </a:lnTo>
                  <a:lnTo>
                    <a:pt x="6099899" y="764044"/>
                  </a:lnTo>
                  <a:lnTo>
                    <a:pt x="6099695" y="763828"/>
                  </a:lnTo>
                  <a:lnTo>
                    <a:pt x="6099454" y="763638"/>
                  </a:lnTo>
                  <a:lnTo>
                    <a:pt x="6098603" y="762939"/>
                  </a:lnTo>
                  <a:lnTo>
                    <a:pt x="6094768" y="766495"/>
                  </a:lnTo>
                  <a:lnTo>
                    <a:pt x="6095123" y="767334"/>
                  </a:lnTo>
                  <a:lnTo>
                    <a:pt x="6100076" y="772274"/>
                  </a:lnTo>
                  <a:lnTo>
                    <a:pt x="6104280" y="776490"/>
                  </a:lnTo>
                  <a:lnTo>
                    <a:pt x="6108662" y="780884"/>
                  </a:lnTo>
                  <a:lnTo>
                    <a:pt x="6108903" y="780999"/>
                  </a:lnTo>
                  <a:lnTo>
                    <a:pt x="6109195" y="781202"/>
                  </a:lnTo>
                  <a:lnTo>
                    <a:pt x="6107277" y="783094"/>
                  </a:lnTo>
                  <a:lnTo>
                    <a:pt x="6105537" y="784809"/>
                  </a:lnTo>
                  <a:lnTo>
                    <a:pt x="6103810" y="786549"/>
                  </a:lnTo>
                  <a:lnTo>
                    <a:pt x="6101105" y="789254"/>
                  </a:lnTo>
                  <a:lnTo>
                    <a:pt x="6098387" y="791946"/>
                  </a:lnTo>
                  <a:lnTo>
                    <a:pt x="6095695" y="794677"/>
                  </a:lnTo>
                  <a:lnTo>
                    <a:pt x="6094476" y="795909"/>
                  </a:lnTo>
                  <a:lnTo>
                    <a:pt x="6094590" y="797839"/>
                  </a:lnTo>
                  <a:lnTo>
                    <a:pt x="6097105" y="799884"/>
                  </a:lnTo>
                  <a:lnTo>
                    <a:pt x="6098641" y="799757"/>
                  </a:lnTo>
                  <a:lnTo>
                    <a:pt x="6104090" y="794334"/>
                  </a:lnTo>
                  <a:lnTo>
                    <a:pt x="6108344" y="790079"/>
                  </a:lnTo>
                  <a:lnTo>
                    <a:pt x="6112599" y="785825"/>
                  </a:lnTo>
                  <a:lnTo>
                    <a:pt x="6112764" y="785660"/>
                  </a:lnTo>
                  <a:lnTo>
                    <a:pt x="6112942" y="785507"/>
                  </a:lnTo>
                  <a:lnTo>
                    <a:pt x="6113183" y="785279"/>
                  </a:lnTo>
                  <a:lnTo>
                    <a:pt x="6113361" y="785495"/>
                  </a:lnTo>
                  <a:lnTo>
                    <a:pt x="6113500" y="785698"/>
                  </a:lnTo>
                  <a:lnTo>
                    <a:pt x="6117806" y="790016"/>
                  </a:lnTo>
                  <a:lnTo>
                    <a:pt x="6121946" y="794169"/>
                  </a:lnTo>
                  <a:lnTo>
                    <a:pt x="6126340" y="798576"/>
                  </a:lnTo>
                  <a:lnTo>
                    <a:pt x="6126619" y="798830"/>
                  </a:lnTo>
                  <a:lnTo>
                    <a:pt x="6126924" y="799033"/>
                  </a:lnTo>
                  <a:lnTo>
                    <a:pt x="6127788" y="799630"/>
                  </a:lnTo>
                  <a:lnTo>
                    <a:pt x="6128728" y="799731"/>
                  </a:lnTo>
                  <a:lnTo>
                    <a:pt x="6130645" y="798804"/>
                  </a:lnTo>
                  <a:lnTo>
                    <a:pt x="6131204" y="798042"/>
                  </a:lnTo>
                  <a:lnTo>
                    <a:pt x="6131306" y="796950"/>
                  </a:lnTo>
                  <a:lnTo>
                    <a:pt x="6131407" y="795858"/>
                  </a:lnTo>
                  <a:lnTo>
                    <a:pt x="6130912" y="795045"/>
                  </a:lnTo>
                  <a:lnTo>
                    <a:pt x="6126010" y="790155"/>
                  </a:lnTo>
                  <a:lnTo>
                    <a:pt x="6121844" y="785990"/>
                  </a:lnTo>
                  <a:lnTo>
                    <a:pt x="6117514" y="781659"/>
                  </a:lnTo>
                  <a:lnTo>
                    <a:pt x="6117298" y="781558"/>
                  </a:lnTo>
                  <a:lnTo>
                    <a:pt x="6117107" y="781418"/>
                  </a:lnTo>
                  <a:lnTo>
                    <a:pt x="6117069" y="781227"/>
                  </a:lnTo>
                  <a:lnTo>
                    <a:pt x="6117260" y="781011"/>
                  </a:lnTo>
                  <a:lnTo>
                    <a:pt x="6117501" y="780923"/>
                  </a:lnTo>
                  <a:lnTo>
                    <a:pt x="6117666" y="780757"/>
                  </a:lnTo>
                  <a:lnTo>
                    <a:pt x="6121832" y="776592"/>
                  </a:lnTo>
                  <a:lnTo>
                    <a:pt x="6125997" y="772439"/>
                  </a:lnTo>
                  <a:lnTo>
                    <a:pt x="6130366" y="768057"/>
                  </a:lnTo>
                  <a:lnTo>
                    <a:pt x="6130569" y="767842"/>
                  </a:lnTo>
                  <a:lnTo>
                    <a:pt x="6130760" y="767600"/>
                  </a:lnTo>
                  <a:lnTo>
                    <a:pt x="6131496" y="766622"/>
                  </a:lnTo>
                  <a:lnTo>
                    <a:pt x="6131611" y="765581"/>
                  </a:lnTo>
                  <a:close/>
                </a:path>
                <a:path w="8163559" h="1562735">
                  <a:moveTo>
                    <a:pt x="6131611" y="384162"/>
                  </a:moveTo>
                  <a:lnTo>
                    <a:pt x="6130417" y="382016"/>
                  </a:lnTo>
                  <a:lnTo>
                    <a:pt x="6129490" y="381558"/>
                  </a:lnTo>
                  <a:lnTo>
                    <a:pt x="6128270" y="381622"/>
                  </a:lnTo>
                  <a:lnTo>
                    <a:pt x="6127420" y="381673"/>
                  </a:lnTo>
                  <a:lnTo>
                    <a:pt x="6126823" y="382104"/>
                  </a:lnTo>
                  <a:lnTo>
                    <a:pt x="6126251" y="382676"/>
                  </a:lnTo>
                  <a:lnTo>
                    <a:pt x="6122047" y="386880"/>
                  </a:lnTo>
                  <a:lnTo>
                    <a:pt x="6117844" y="391083"/>
                  </a:lnTo>
                  <a:lnTo>
                    <a:pt x="6113627" y="395287"/>
                  </a:lnTo>
                  <a:lnTo>
                    <a:pt x="6113462" y="395452"/>
                  </a:lnTo>
                  <a:lnTo>
                    <a:pt x="6113297" y="395605"/>
                  </a:lnTo>
                  <a:lnTo>
                    <a:pt x="6113005" y="395871"/>
                  </a:lnTo>
                  <a:lnTo>
                    <a:pt x="6112827" y="395630"/>
                  </a:lnTo>
                  <a:lnTo>
                    <a:pt x="6112700" y="395401"/>
                  </a:lnTo>
                  <a:lnTo>
                    <a:pt x="6108395" y="391083"/>
                  </a:lnTo>
                  <a:lnTo>
                    <a:pt x="6104255" y="386969"/>
                  </a:lnTo>
                  <a:lnTo>
                    <a:pt x="6100115" y="382841"/>
                  </a:lnTo>
                  <a:lnTo>
                    <a:pt x="6099899" y="382625"/>
                  </a:lnTo>
                  <a:lnTo>
                    <a:pt x="6099695" y="382397"/>
                  </a:lnTo>
                  <a:lnTo>
                    <a:pt x="6099454" y="382206"/>
                  </a:lnTo>
                  <a:lnTo>
                    <a:pt x="6098603" y="381520"/>
                  </a:lnTo>
                  <a:lnTo>
                    <a:pt x="6097625" y="381431"/>
                  </a:lnTo>
                  <a:lnTo>
                    <a:pt x="6095670" y="382181"/>
                  </a:lnTo>
                  <a:lnTo>
                    <a:pt x="6095035" y="382930"/>
                  </a:lnTo>
                  <a:lnTo>
                    <a:pt x="6094768" y="385076"/>
                  </a:lnTo>
                  <a:lnTo>
                    <a:pt x="6095123" y="385914"/>
                  </a:lnTo>
                  <a:lnTo>
                    <a:pt x="6100076" y="390855"/>
                  </a:lnTo>
                  <a:lnTo>
                    <a:pt x="6104280" y="395071"/>
                  </a:lnTo>
                  <a:lnTo>
                    <a:pt x="6108662" y="399453"/>
                  </a:lnTo>
                  <a:lnTo>
                    <a:pt x="6108903" y="399580"/>
                  </a:lnTo>
                  <a:lnTo>
                    <a:pt x="6109195" y="399783"/>
                  </a:lnTo>
                  <a:lnTo>
                    <a:pt x="6107277" y="401675"/>
                  </a:lnTo>
                  <a:lnTo>
                    <a:pt x="6105537" y="403390"/>
                  </a:lnTo>
                  <a:lnTo>
                    <a:pt x="6103810" y="405117"/>
                  </a:lnTo>
                  <a:lnTo>
                    <a:pt x="6101105" y="407822"/>
                  </a:lnTo>
                  <a:lnTo>
                    <a:pt x="6098387" y="410527"/>
                  </a:lnTo>
                  <a:lnTo>
                    <a:pt x="6095695" y="413258"/>
                  </a:lnTo>
                  <a:lnTo>
                    <a:pt x="6094476" y="414489"/>
                  </a:lnTo>
                  <a:lnTo>
                    <a:pt x="6094590" y="416420"/>
                  </a:lnTo>
                  <a:lnTo>
                    <a:pt x="6097105" y="418452"/>
                  </a:lnTo>
                  <a:lnTo>
                    <a:pt x="6098641" y="418338"/>
                  </a:lnTo>
                  <a:lnTo>
                    <a:pt x="6104090" y="412902"/>
                  </a:lnTo>
                  <a:lnTo>
                    <a:pt x="6108344" y="408660"/>
                  </a:lnTo>
                  <a:lnTo>
                    <a:pt x="6112599" y="404406"/>
                  </a:lnTo>
                  <a:lnTo>
                    <a:pt x="6112764" y="404241"/>
                  </a:lnTo>
                  <a:lnTo>
                    <a:pt x="6112942" y="404088"/>
                  </a:lnTo>
                  <a:lnTo>
                    <a:pt x="6113183" y="403860"/>
                  </a:lnTo>
                  <a:lnTo>
                    <a:pt x="6113361" y="404075"/>
                  </a:lnTo>
                  <a:lnTo>
                    <a:pt x="6113500" y="404279"/>
                  </a:lnTo>
                  <a:lnTo>
                    <a:pt x="6117806" y="408597"/>
                  </a:lnTo>
                  <a:lnTo>
                    <a:pt x="6121946" y="412750"/>
                  </a:lnTo>
                  <a:lnTo>
                    <a:pt x="6126340" y="417156"/>
                  </a:lnTo>
                  <a:lnTo>
                    <a:pt x="6126619" y="417410"/>
                  </a:lnTo>
                  <a:lnTo>
                    <a:pt x="6126924" y="417614"/>
                  </a:lnTo>
                  <a:lnTo>
                    <a:pt x="6127788" y="418211"/>
                  </a:lnTo>
                  <a:lnTo>
                    <a:pt x="6128728" y="418312"/>
                  </a:lnTo>
                  <a:lnTo>
                    <a:pt x="6130645" y="417385"/>
                  </a:lnTo>
                  <a:lnTo>
                    <a:pt x="6131204" y="416610"/>
                  </a:lnTo>
                  <a:lnTo>
                    <a:pt x="6131306" y="415518"/>
                  </a:lnTo>
                  <a:lnTo>
                    <a:pt x="6131407" y="414426"/>
                  </a:lnTo>
                  <a:lnTo>
                    <a:pt x="6130912" y="413626"/>
                  </a:lnTo>
                  <a:lnTo>
                    <a:pt x="6126010" y="408736"/>
                  </a:lnTo>
                  <a:lnTo>
                    <a:pt x="6121844" y="404571"/>
                  </a:lnTo>
                  <a:lnTo>
                    <a:pt x="6117514" y="400240"/>
                  </a:lnTo>
                  <a:lnTo>
                    <a:pt x="6117298" y="400126"/>
                  </a:lnTo>
                  <a:lnTo>
                    <a:pt x="6117107" y="399999"/>
                  </a:lnTo>
                  <a:lnTo>
                    <a:pt x="6117069" y="399808"/>
                  </a:lnTo>
                  <a:lnTo>
                    <a:pt x="6117260" y="399592"/>
                  </a:lnTo>
                  <a:lnTo>
                    <a:pt x="6117501" y="399503"/>
                  </a:lnTo>
                  <a:lnTo>
                    <a:pt x="6117666" y="399338"/>
                  </a:lnTo>
                  <a:lnTo>
                    <a:pt x="6121832" y="395173"/>
                  </a:lnTo>
                  <a:lnTo>
                    <a:pt x="6125997" y="391020"/>
                  </a:lnTo>
                  <a:lnTo>
                    <a:pt x="6130366" y="386638"/>
                  </a:lnTo>
                  <a:lnTo>
                    <a:pt x="6130569" y="386410"/>
                  </a:lnTo>
                  <a:lnTo>
                    <a:pt x="6130760" y="386181"/>
                  </a:lnTo>
                  <a:lnTo>
                    <a:pt x="6131496" y="385203"/>
                  </a:lnTo>
                  <a:lnTo>
                    <a:pt x="6131611" y="384162"/>
                  </a:lnTo>
                  <a:close/>
                </a:path>
                <a:path w="8163559" h="1562735">
                  <a:moveTo>
                    <a:pt x="6639484" y="1528432"/>
                  </a:moveTo>
                  <a:lnTo>
                    <a:pt x="6638290" y="1526273"/>
                  </a:lnTo>
                  <a:lnTo>
                    <a:pt x="6637363" y="1525816"/>
                  </a:lnTo>
                  <a:lnTo>
                    <a:pt x="6635293" y="1525930"/>
                  </a:lnTo>
                  <a:lnTo>
                    <a:pt x="6634696" y="1526362"/>
                  </a:lnTo>
                  <a:lnTo>
                    <a:pt x="6634124" y="1526933"/>
                  </a:lnTo>
                  <a:lnTo>
                    <a:pt x="6629921" y="1531150"/>
                  </a:lnTo>
                  <a:lnTo>
                    <a:pt x="6625717" y="1535341"/>
                  </a:lnTo>
                  <a:lnTo>
                    <a:pt x="6621335" y="1539709"/>
                  </a:lnTo>
                  <a:lnTo>
                    <a:pt x="6621170" y="1539862"/>
                  </a:lnTo>
                  <a:lnTo>
                    <a:pt x="6620891" y="1540141"/>
                  </a:lnTo>
                  <a:lnTo>
                    <a:pt x="6620700" y="1539900"/>
                  </a:lnTo>
                  <a:lnTo>
                    <a:pt x="6620573" y="1539659"/>
                  </a:lnTo>
                  <a:lnTo>
                    <a:pt x="6620396" y="1539481"/>
                  </a:lnTo>
                  <a:lnTo>
                    <a:pt x="6616255" y="1535353"/>
                  </a:lnTo>
                  <a:lnTo>
                    <a:pt x="6607988" y="1527098"/>
                  </a:lnTo>
                  <a:lnTo>
                    <a:pt x="6607772" y="1526882"/>
                  </a:lnTo>
                  <a:lnTo>
                    <a:pt x="6607569" y="1526667"/>
                  </a:lnTo>
                  <a:lnTo>
                    <a:pt x="6607327" y="1526476"/>
                  </a:lnTo>
                  <a:lnTo>
                    <a:pt x="6606476" y="1525790"/>
                  </a:lnTo>
                  <a:lnTo>
                    <a:pt x="6605498" y="1525689"/>
                  </a:lnTo>
                  <a:lnTo>
                    <a:pt x="6603543" y="1526451"/>
                  </a:lnTo>
                  <a:lnTo>
                    <a:pt x="6602908" y="1527200"/>
                  </a:lnTo>
                  <a:lnTo>
                    <a:pt x="6602768" y="1528292"/>
                  </a:lnTo>
                  <a:lnTo>
                    <a:pt x="6602641" y="1529334"/>
                  </a:lnTo>
                  <a:lnTo>
                    <a:pt x="6602997" y="1530172"/>
                  </a:lnTo>
                  <a:lnTo>
                    <a:pt x="6603746" y="1530908"/>
                  </a:lnTo>
                  <a:lnTo>
                    <a:pt x="6607950" y="1535112"/>
                  </a:lnTo>
                  <a:lnTo>
                    <a:pt x="6612153" y="1539328"/>
                  </a:lnTo>
                  <a:lnTo>
                    <a:pt x="6616357" y="1543532"/>
                  </a:lnTo>
                  <a:lnTo>
                    <a:pt x="6616535" y="1543723"/>
                  </a:lnTo>
                  <a:lnTo>
                    <a:pt x="6616776" y="1543837"/>
                  </a:lnTo>
                  <a:lnTo>
                    <a:pt x="6617055" y="1544040"/>
                  </a:lnTo>
                  <a:lnTo>
                    <a:pt x="6615150" y="1545932"/>
                  </a:lnTo>
                  <a:lnTo>
                    <a:pt x="6613411" y="1547660"/>
                  </a:lnTo>
                  <a:lnTo>
                    <a:pt x="6611683" y="1549387"/>
                  </a:lnTo>
                  <a:lnTo>
                    <a:pt x="6608978" y="1552092"/>
                  </a:lnTo>
                  <a:lnTo>
                    <a:pt x="6606260" y="1554797"/>
                  </a:lnTo>
                  <a:lnTo>
                    <a:pt x="6602349" y="1558747"/>
                  </a:lnTo>
                  <a:lnTo>
                    <a:pt x="6602463" y="1560677"/>
                  </a:lnTo>
                  <a:lnTo>
                    <a:pt x="6603784" y="1561744"/>
                  </a:lnTo>
                  <a:lnTo>
                    <a:pt x="6604978" y="1562722"/>
                  </a:lnTo>
                  <a:lnTo>
                    <a:pt x="6606514" y="1562595"/>
                  </a:lnTo>
                  <a:lnTo>
                    <a:pt x="6607696" y="1561414"/>
                  </a:lnTo>
                  <a:lnTo>
                    <a:pt x="6611963" y="1557172"/>
                  </a:lnTo>
                  <a:lnTo>
                    <a:pt x="6616217" y="1552917"/>
                  </a:lnTo>
                  <a:lnTo>
                    <a:pt x="6620472" y="1548663"/>
                  </a:lnTo>
                  <a:lnTo>
                    <a:pt x="6620637" y="1548498"/>
                  </a:lnTo>
                  <a:lnTo>
                    <a:pt x="6620815" y="1548345"/>
                  </a:lnTo>
                  <a:lnTo>
                    <a:pt x="6621056" y="1548117"/>
                  </a:lnTo>
                  <a:lnTo>
                    <a:pt x="6621234" y="1548333"/>
                  </a:lnTo>
                  <a:lnTo>
                    <a:pt x="6621373" y="1548536"/>
                  </a:lnTo>
                  <a:lnTo>
                    <a:pt x="6621539" y="1548701"/>
                  </a:lnTo>
                  <a:lnTo>
                    <a:pt x="6625679" y="1552854"/>
                  </a:lnTo>
                  <a:lnTo>
                    <a:pt x="6629819" y="1557007"/>
                  </a:lnTo>
                  <a:lnTo>
                    <a:pt x="6634213" y="1561414"/>
                  </a:lnTo>
                  <a:lnTo>
                    <a:pt x="6634493" y="1561668"/>
                  </a:lnTo>
                  <a:lnTo>
                    <a:pt x="6635661" y="1562468"/>
                  </a:lnTo>
                  <a:lnTo>
                    <a:pt x="6636601" y="1562582"/>
                  </a:lnTo>
                  <a:lnTo>
                    <a:pt x="6637553" y="1562112"/>
                  </a:lnTo>
                  <a:lnTo>
                    <a:pt x="6638518" y="1561642"/>
                  </a:lnTo>
                  <a:lnTo>
                    <a:pt x="6639077" y="1560880"/>
                  </a:lnTo>
                  <a:lnTo>
                    <a:pt x="6639280" y="1558696"/>
                  </a:lnTo>
                  <a:lnTo>
                    <a:pt x="6638785" y="1557883"/>
                  </a:lnTo>
                  <a:lnTo>
                    <a:pt x="6633883" y="1552994"/>
                  </a:lnTo>
                  <a:lnTo>
                    <a:pt x="6629717" y="1548828"/>
                  </a:lnTo>
                  <a:lnTo>
                    <a:pt x="6625552" y="1544675"/>
                  </a:lnTo>
                  <a:lnTo>
                    <a:pt x="6625387" y="1544510"/>
                  </a:lnTo>
                  <a:lnTo>
                    <a:pt x="6625171" y="1544396"/>
                  </a:lnTo>
                  <a:lnTo>
                    <a:pt x="6624980" y="1544256"/>
                  </a:lnTo>
                  <a:lnTo>
                    <a:pt x="6624942" y="1544066"/>
                  </a:lnTo>
                  <a:lnTo>
                    <a:pt x="6625133" y="1543850"/>
                  </a:lnTo>
                  <a:lnTo>
                    <a:pt x="6625374" y="1543761"/>
                  </a:lnTo>
                  <a:lnTo>
                    <a:pt x="6625539" y="1543596"/>
                  </a:lnTo>
                  <a:lnTo>
                    <a:pt x="6639369" y="1529461"/>
                  </a:lnTo>
                  <a:lnTo>
                    <a:pt x="6639484" y="1528432"/>
                  </a:lnTo>
                  <a:close/>
                </a:path>
                <a:path w="8163559" h="1562735">
                  <a:moveTo>
                    <a:pt x="6639484" y="1147013"/>
                  </a:moveTo>
                  <a:lnTo>
                    <a:pt x="6638290" y="1144854"/>
                  </a:lnTo>
                  <a:lnTo>
                    <a:pt x="6637363" y="1144397"/>
                  </a:lnTo>
                  <a:lnTo>
                    <a:pt x="6635293" y="1144511"/>
                  </a:lnTo>
                  <a:lnTo>
                    <a:pt x="6634696" y="1144943"/>
                  </a:lnTo>
                  <a:lnTo>
                    <a:pt x="6634124" y="1145514"/>
                  </a:lnTo>
                  <a:lnTo>
                    <a:pt x="6629921" y="1149731"/>
                  </a:lnTo>
                  <a:lnTo>
                    <a:pt x="6625717" y="1153922"/>
                  </a:lnTo>
                  <a:lnTo>
                    <a:pt x="6621500" y="1158138"/>
                  </a:lnTo>
                  <a:lnTo>
                    <a:pt x="6621335" y="1158290"/>
                  </a:lnTo>
                  <a:lnTo>
                    <a:pt x="6621170" y="1158443"/>
                  </a:lnTo>
                  <a:lnTo>
                    <a:pt x="6620891" y="1158722"/>
                  </a:lnTo>
                  <a:lnTo>
                    <a:pt x="6620700" y="1158481"/>
                  </a:lnTo>
                  <a:lnTo>
                    <a:pt x="6620573" y="1158240"/>
                  </a:lnTo>
                  <a:lnTo>
                    <a:pt x="6616255" y="1153934"/>
                  </a:lnTo>
                  <a:lnTo>
                    <a:pt x="6607988" y="1145679"/>
                  </a:lnTo>
                  <a:lnTo>
                    <a:pt x="6607772" y="1145463"/>
                  </a:lnTo>
                  <a:lnTo>
                    <a:pt x="6607569" y="1145247"/>
                  </a:lnTo>
                  <a:lnTo>
                    <a:pt x="6606476" y="1144371"/>
                  </a:lnTo>
                  <a:lnTo>
                    <a:pt x="6605498" y="1144270"/>
                  </a:lnTo>
                  <a:lnTo>
                    <a:pt x="6604521" y="1144651"/>
                  </a:lnTo>
                  <a:lnTo>
                    <a:pt x="6603543" y="1145032"/>
                  </a:lnTo>
                  <a:lnTo>
                    <a:pt x="6602908" y="1145781"/>
                  </a:lnTo>
                  <a:lnTo>
                    <a:pt x="6602768" y="1146873"/>
                  </a:lnTo>
                  <a:lnTo>
                    <a:pt x="6602641" y="1147914"/>
                  </a:lnTo>
                  <a:lnTo>
                    <a:pt x="6602997" y="1148753"/>
                  </a:lnTo>
                  <a:lnTo>
                    <a:pt x="6603746" y="1149489"/>
                  </a:lnTo>
                  <a:lnTo>
                    <a:pt x="6607950" y="1153693"/>
                  </a:lnTo>
                  <a:lnTo>
                    <a:pt x="6612153" y="1157909"/>
                  </a:lnTo>
                  <a:lnTo>
                    <a:pt x="6616357" y="1162113"/>
                  </a:lnTo>
                  <a:lnTo>
                    <a:pt x="6616535" y="1162304"/>
                  </a:lnTo>
                  <a:lnTo>
                    <a:pt x="6616776" y="1162418"/>
                  </a:lnTo>
                  <a:lnTo>
                    <a:pt x="6617055" y="1162621"/>
                  </a:lnTo>
                  <a:lnTo>
                    <a:pt x="6615150" y="1164513"/>
                  </a:lnTo>
                  <a:lnTo>
                    <a:pt x="6613411" y="1166241"/>
                  </a:lnTo>
                  <a:lnTo>
                    <a:pt x="6611683" y="1167968"/>
                  </a:lnTo>
                  <a:lnTo>
                    <a:pt x="6608978" y="1170673"/>
                  </a:lnTo>
                  <a:lnTo>
                    <a:pt x="6606260" y="1173378"/>
                  </a:lnTo>
                  <a:lnTo>
                    <a:pt x="6602349" y="1177328"/>
                  </a:lnTo>
                  <a:lnTo>
                    <a:pt x="6602463" y="1179258"/>
                  </a:lnTo>
                  <a:lnTo>
                    <a:pt x="6604978" y="1181303"/>
                  </a:lnTo>
                  <a:lnTo>
                    <a:pt x="6606514" y="1181176"/>
                  </a:lnTo>
                  <a:lnTo>
                    <a:pt x="6607696" y="1179995"/>
                  </a:lnTo>
                  <a:lnTo>
                    <a:pt x="6611963" y="1175753"/>
                  </a:lnTo>
                  <a:lnTo>
                    <a:pt x="6616217" y="1171498"/>
                  </a:lnTo>
                  <a:lnTo>
                    <a:pt x="6620472" y="1167244"/>
                  </a:lnTo>
                  <a:lnTo>
                    <a:pt x="6620637" y="1167079"/>
                  </a:lnTo>
                  <a:lnTo>
                    <a:pt x="6620815" y="1166926"/>
                  </a:lnTo>
                  <a:lnTo>
                    <a:pt x="6621056" y="1166698"/>
                  </a:lnTo>
                  <a:lnTo>
                    <a:pt x="6621234" y="1166914"/>
                  </a:lnTo>
                  <a:lnTo>
                    <a:pt x="6621373" y="1167117"/>
                  </a:lnTo>
                  <a:lnTo>
                    <a:pt x="6621539" y="1167282"/>
                  </a:lnTo>
                  <a:lnTo>
                    <a:pt x="6625679" y="1171435"/>
                  </a:lnTo>
                  <a:lnTo>
                    <a:pt x="6629819" y="1175588"/>
                  </a:lnTo>
                  <a:lnTo>
                    <a:pt x="6634213" y="1179995"/>
                  </a:lnTo>
                  <a:lnTo>
                    <a:pt x="6634493" y="1180249"/>
                  </a:lnTo>
                  <a:lnTo>
                    <a:pt x="6635661" y="1181049"/>
                  </a:lnTo>
                  <a:lnTo>
                    <a:pt x="6636601" y="1181163"/>
                  </a:lnTo>
                  <a:lnTo>
                    <a:pt x="6637553" y="1180693"/>
                  </a:lnTo>
                  <a:lnTo>
                    <a:pt x="6638518" y="1180223"/>
                  </a:lnTo>
                  <a:lnTo>
                    <a:pt x="6639077" y="1179461"/>
                  </a:lnTo>
                  <a:lnTo>
                    <a:pt x="6639280" y="1177277"/>
                  </a:lnTo>
                  <a:lnTo>
                    <a:pt x="6638785" y="1176464"/>
                  </a:lnTo>
                  <a:lnTo>
                    <a:pt x="6633883" y="1171575"/>
                  </a:lnTo>
                  <a:lnTo>
                    <a:pt x="6629717" y="1167409"/>
                  </a:lnTo>
                  <a:lnTo>
                    <a:pt x="6625552" y="1163256"/>
                  </a:lnTo>
                  <a:lnTo>
                    <a:pt x="6625387" y="1163091"/>
                  </a:lnTo>
                  <a:lnTo>
                    <a:pt x="6625171" y="1162977"/>
                  </a:lnTo>
                  <a:lnTo>
                    <a:pt x="6624980" y="1162837"/>
                  </a:lnTo>
                  <a:lnTo>
                    <a:pt x="6624942" y="1162646"/>
                  </a:lnTo>
                  <a:lnTo>
                    <a:pt x="6625133" y="1162431"/>
                  </a:lnTo>
                  <a:lnTo>
                    <a:pt x="6625374" y="1162342"/>
                  </a:lnTo>
                  <a:lnTo>
                    <a:pt x="6625539" y="1162177"/>
                  </a:lnTo>
                  <a:lnTo>
                    <a:pt x="6629705" y="1158024"/>
                  </a:lnTo>
                  <a:lnTo>
                    <a:pt x="6633870" y="1153858"/>
                  </a:lnTo>
                  <a:lnTo>
                    <a:pt x="6638023" y="1149692"/>
                  </a:lnTo>
                  <a:lnTo>
                    <a:pt x="6638239" y="1149477"/>
                  </a:lnTo>
                  <a:lnTo>
                    <a:pt x="6638442" y="1149261"/>
                  </a:lnTo>
                  <a:lnTo>
                    <a:pt x="6638633" y="1149019"/>
                  </a:lnTo>
                  <a:lnTo>
                    <a:pt x="6639369" y="1148041"/>
                  </a:lnTo>
                  <a:lnTo>
                    <a:pt x="6639484" y="1147013"/>
                  </a:lnTo>
                  <a:close/>
                </a:path>
                <a:path w="8163559" h="1562735">
                  <a:moveTo>
                    <a:pt x="6639484" y="765581"/>
                  </a:moveTo>
                  <a:lnTo>
                    <a:pt x="6638290" y="763435"/>
                  </a:lnTo>
                  <a:lnTo>
                    <a:pt x="6637363" y="762977"/>
                  </a:lnTo>
                  <a:lnTo>
                    <a:pt x="6635293" y="763092"/>
                  </a:lnTo>
                  <a:lnTo>
                    <a:pt x="6634696" y="763524"/>
                  </a:lnTo>
                  <a:lnTo>
                    <a:pt x="6634124" y="764095"/>
                  </a:lnTo>
                  <a:lnTo>
                    <a:pt x="6629921" y="768299"/>
                  </a:lnTo>
                  <a:lnTo>
                    <a:pt x="6625717" y="772502"/>
                  </a:lnTo>
                  <a:lnTo>
                    <a:pt x="6621500" y="776706"/>
                  </a:lnTo>
                  <a:lnTo>
                    <a:pt x="6621335" y="776871"/>
                  </a:lnTo>
                  <a:lnTo>
                    <a:pt x="6621170" y="777024"/>
                  </a:lnTo>
                  <a:lnTo>
                    <a:pt x="6620891" y="777290"/>
                  </a:lnTo>
                  <a:lnTo>
                    <a:pt x="6620700" y="777049"/>
                  </a:lnTo>
                  <a:lnTo>
                    <a:pt x="6620573" y="776820"/>
                  </a:lnTo>
                  <a:lnTo>
                    <a:pt x="6616255" y="772515"/>
                  </a:lnTo>
                  <a:lnTo>
                    <a:pt x="6607988" y="764260"/>
                  </a:lnTo>
                  <a:lnTo>
                    <a:pt x="6607772" y="764044"/>
                  </a:lnTo>
                  <a:lnTo>
                    <a:pt x="6607569" y="763828"/>
                  </a:lnTo>
                  <a:lnTo>
                    <a:pt x="6606476" y="762939"/>
                  </a:lnTo>
                  <a:lnTo>
                    <a:pt x="6602641" y="766495"/>
                  </a:lnTo>
                  <a:lnTo>
                    <a:pt x="6602997" y="767334"/>
                  </a:lnTo>
                  <a:lnTo>
                    <a:pt x="6607950" y="772274"/>
                  </a:lnTo>
                  <a:lnTo>
                    <a:pt x="6612153" y="776490"/>
                  </a:lnTo>
                  <a:lnTo>
                    <a:pt x="6616357" y="780694"/>
                  </a:lnTo>
                  <a:lnTo>
                    <a:pt x="6616535" y="780884"/>
                  </a:lnTo>
                  <a:lnTo>
                    <a:pt x="6616776" y="780999"/>
                  </a:lnTo>
                  <a:lnTo>
                    <a:pt x="6617055" y="781202"/>
                  </a:lnTo>
                  <a:lnTo>
                    <a:pt x="6615150" y="783094"/>
                  </a:lnTo>
                  <a:lnTo>
                    <a:pt x="6613411" y="784809"/>
                  </a:lnTo>
                  <a:lnTo>
                    <a:pt x="6611683" y="786549"/>
                  </a:lnTo>
                  <a:lnTo>
                    <a:pt x="6608978" y="789254"/>
                  </a:lnTo>
                  <a:lnTo>
                    <a:pt x="6606260" y="791946"/>
                  </a:lnTo>
                  <a:lnTo>
                    <a:pt x="6602349" y="795909"/>
                  </a:lnTo>
                  <a:lnTo>
                    <a:pt x="6602463" y="797839"/>
                  </a:lnTo>
                  <a:lnTo>
                    <a:pt x="6604978" y="799884"/>
                  </a:lnTo>
                  <a:lnTo>
                    <a:pt x="6606514" y="799757"/>
                  </a:lnTo>
                  <a:lnTo>
                    <a:pt x="6607696" y="798576"/>
                  </a:lnTo>
                  <a:lnTo>
                    <a:pt x="6611963" y="794334"/>
                  </a:lnTo>
                  <a:lnTo>
                    <a:pt x="6616217" y="790079"/>
                  </a:lnTo>
                  <a:lnTo>
                    <a:pt x="6620472" y="785825"/>
                  </a:lnTo>
                  <a:lnTo>
                    <a:pt x="6620637" y="785660"/>
                  </a:lnTo>
                  <a:lnTo>
                    <a:pt x="6620815" y="785507"/>
                  </a:lnTo>
                  <a:lnTo>
                    <a:pt x="6621056" y="785279"/>
                  </a:lnTo>
                  <a:lnTo>
                    <a:pt x="6621234" y="785495"/>
                  </a:lnTo>
                  <a:lnTo>
                    <a:pt x="6621373" y="785698"/>
                  </a:lnTo>
                  <a:lnTo>
                    <a:pt x="6621539" y="785863"/>
                  </a:lnTo>
                  <a:lnTo>
                    <a:pt x="6625679" y="790016"/>
                  </a:lnTo>
                  <a:lnTo>
                    <a:pt x="6629819" y="794169"/>
                  </a:lnTo>
                  <a:lnTo>
                    <a:pt x="6634213" y="798576"/>
                  </a:lnTo>
                  <a:lnTo>
                    <a:pt x="6634493" y="798830"/>
                  </a:lnTo>
                  <a:lnTo>
                    <a:pt x="6634797" y="799033"/>
                  </a:lnTo>
                  <a:lnTo>
                    <a:pt x="6635661" y="799630"/>
                  </a:lnTo>
                  <a:lnTo>
                    <a:pt x="6639280" y="795858"/>
                  </a:lnTo>
                  <a:lnTo>
                    <a:pt x="6638785" y="795045"/>
                  </a:lnTo>
                  <a:lnTo>
                    <a:pt x="6633883" y="790155"/>
                  </a:lnTo>
                  <a:lnTo>
                    <a:pt x="6629717" y="785990"/>
                  </a:lnTo>
                  <a:lnTo>
                    <a:pt x="6625387" y="781659"/>
                  </a:lnTo>
                  <a:lnTo>
                    <a:pt x="6625171" y="781558"/>
                  </a:lnTo>
                  <a:lnTo>
                    <a:pt x="6624980" y="781418"/>
                  </a:lnTo>
                  <a:lnTo>
                    <a:pt x="6624942" y="781227"/>
                  </a:lnTo>
                  <a:lnTo>
                    <a:pt x="6625133" y="781011"/>
                  </a:lnTo>
                  <a:lnTo>
                    <a:pt x="6625374" y="780923"/>
                  </a:lnTo>
                  <a:lnTo>
                    <a:pt x="6625539" y="780757"/>
                  </a:lnTo>
                  <a:lnTo>
                    <a:pt x="6629705" y="776592"/>
                  </a:lnTo>
                  <a:lnTo>
                    <a:pt x="6633870" y="772439"/>
                  </a:lnTo>
                  <a:lnTo>
                    <a:pt x="6638239" y="768057"/>
                  </a:lnTo>
                  <a:lnTo>
                    <a:pt x="6638442" y="767842"/>
                  </a:lnTo>
                  <a:lnTo>
                    <a:pt x="6638633" y="767600"/>
                  </a:lnTo>
                  <a:lnTo>
                    <a:pt x="6639369" y="766622"/>
                  </a:lnTo>
                  <a:lnTo>
                    <a:pt x="6639484" y="765581"/>
                  </a:lnTo>
                  <a:close/>
                </a:path>
                <a:path w="8163559" h="1562735">
                  <a:moveTo>
                    <a:pt x="6639484" y="384162"/>
                  </a:moveTo>
                  <a:lnTo>
                    <a:pt x="6638290" y="382016"/>
                  </a:lnTo>
                  <a:lnTo>
                    <a:pt x="6637363" y="381558"/>
                  </a:lnTo>
                  <a:lnTo>
                    <a:pt x="6636144" y="381622"/>
                  </a:lnTo>
                  <a:lnTo>
                    <a:pt x="6635293" y="381673"/>
                  </a:lnTo>
                  <a:lnTo>
                    <a:pt x="6634696" y="382104"/>
                  </a:lnTo>
                  <a:lnTo>
                    <a:pt x="6634124" y="382676"/>
                  </a:lnTo>
                  <a:lnTo>
                    <a:pt x="6629921" y="386880"/>
                  </a:lnTo>
                  <a:lnTo>
                    <a:pt x="6625717" y="391083"/>
                  </a:lnTo>
                  <a:lnTo>
                    <a:pt x="6621335" y="395452"/>
                  </a:lnTo>
                  <a:lnTo>
                    <a:pt x="6621170" y="395605"/>
                  </a:lnTo>
                  <a:lnTo>
                    <a:pt x="6620891" y="395871"/>
                  </a:lnTo>
                  <a:lnTo>
                    <a:pt x="6620700" y="395630"/>
                  </a:lnTo>
                  <a:lnTo>
                    <a:pt x="6620573" y="395401"/>
                  </a:lnTo>
                  <a:lnTo>
                    <a:pt x="6616255" y="391083"/>
                  </a:lnTo>
                  <a:lnTo>
                    <a:pt x="6612128" y="386969"/>
                  </a:lnTo>
                  <a:lnTo>
                    <a:pt x="6607988" y="382841"/>
                  </a:lnTo>
                  <a:lnTo>
                    <a:pt x="6607772" y="382625"/>
                  </a:lnTo>
                  <a:lnTo>
                    <a:pt x="6607569" y="382397"/>
                  </a:lnTo>
                  <a:lnTo>
                    <a:pt x="6606476" y="381520"/>
                  </a:lnTo>
                  <a:lnTo>
                    <a:pt x="6602641" y="385076"/>
                  </a:lnTo>
                  <a:lnTo>
                    <a:pt x="6602997" y="385914"/>
                  </a:lnTo>
                  <a:lnTo>
                    <a:pt x="6603746" y="386651"/>
                  </a:lnTo>
                  <a:lnTo>
                    <a:pt x="6607950" y="390855"/>
                  </a:lnTo>
                  <a:lnTo>
                    <a:pt x="6612153" y="395071"/>
                  </a:lnTo>
                  <a:lnTo>
                    <a:pt x="6616357" y="399275"/>
                  </a:lnTo>
                  <a:lnTo>
                    <a:pt x="6616535" y="399453"/>
                  </a:lnTo>
                  <a:lnTo>
                    <a:pt x="6616776" y="399580"/>
                  </a:lnTo>
                  <a:lnTo>
                    <a:pt x="6617055" y="399783"/>
                  </a:lnTo>
                  <a:lnTo>
                    <a:pt x="6615150" y="401675"/>
                  </a:lnTo>
                  <a:lnTo>
                    <a:pt x="6613411" y="403390"/>
                  </a:lnTo>
                  <a:lnTo>
                    <a:pt x="6611683" y="405117"/>
                  </a:lnTo>
                  <a:lnTo>
                    <a:pt x="6608978" y="407822"/>
                  </a:lnTo>
                  <a:lnTo>
                    <a:pt x="6606260" y="410527"/>
                  </a:lnTo>
                  <a:lnTo>
                    <a:pt x="6602349" y="414489"/>
                  </a:lnTo>
                  <a:lnTo>
                    <a:pt x="6602463" y="416420"/>
                  </a:lnTo>
                  <a:lnTo>
                    <a:pt x="6603784" y="417487"/>
                  </a:lnTo>
                  <a:lnTo>
                    <a:pt x="6604978" y="418452"/>
                  </a:lnTo>
                  <a:lnTo>
                    <a:pt x="6606514" y="418338"/>
                  </a:lnTo>
                  <a:lnTo>
                    <a:pt x="6607696" y="417156"/>
                  </a:lnTo>
                  <a:lnTo>
                    <a:pt x="6611963" y="412902"/>
                  </a:lnTo>
                  <a:lnTo>
                    <a:pt x="6616217" y="408660"/>
                  </a:lnTo>
                  <a:lnTo>
                    <a:pt x="6620472" y="404406"/>
                  </a:lnTo>
                  <a:lnTo>
                    <a:pt x="6620637" y="404241"/>
                  </a:lnTo>
                  <a:lnTo>
                    <a:pt x="6620815" y="404088"/>
                  </a:lnTo>
                  <a:lnTo>
                    <a:pt x="6621056" y="403860"/>
                  </a:lnTo>
                  <a:lnTo>
                    <a:pt x="6621234" y="404075"/>
                  </a:lnTo>
                  <a:lnTo>
                    <a:pt x="6621373" y="404279"/>
                  </a:lnTo>
                  <a:lnTo>
                    <a:pt x="6621539" y="404444"/>
                  </a:lnTo>
                  <a:lnTo>
                    <a:pt x="6625679" y="408597"/>
                  </a:lnTo>
                  <a:lnTo>
                    <a:pt x="6636601" y="418312"/>
                  </a:lnTo>
                  <a:lnTo>
                    <a:pt x="6637553" y="417855"/>
                  </a:lnTo>
                  <a:lnTo>
                    <a:pt x="6638518" y="417385"/>
                  </a:lnTo>
                  <a:lnTo>
                    <a:pt x="6639077" y="416610"/>
                  </a:lnTo>
                  <a:lnTo>
                    <a:pt x="6639280" y="414426"/>
                  </a:lnTo>
                  <a:lnTo>
                    <a:pt x="6638785" y="413626"/>
                  </a:lnTo>
                  <a:lnTo>
                    <a:pt x="6633883" y="408736"/>
                  </a:lnTo>
                  <a:lnTo>
                    <a:pt x="6629717" y="404571"/>
                  </a:lnTo>
                  <a:lnTo>
                    <a:pt x="6625552" y="400405"/>
                  </a:lnTo>
                  <a:lnTo>
                    <a:pt x="6625387" y="400240"/>
                  </a:lnTo>
                  <a:lnTo>
                    <a:pt x="6625171" y="400126"/>
                  </a:lnTo>
                  <a:lnTo>
                    <a:pt x="6624980" y="399999"/>
                  </a:lnTo>
                  <a:lnTo>
                    <a:pt x="6624942" y="399808"/>
                  </a:lnTo>
                  <a:lnTo>
                    <a:pt x="6625133" y="399592"/>
                  </a:lnTo>
                  <a:lnTo>
                    <a:pt x="6625374" y="399503"/>
                  </a:lnTo>
                  <a:lnTo>
                    <a:pt x="6625539" y="399338"/>
                  </a:lnTo>
                  <a:lnTo>
                    <a:pt x="6629705" y="395173"/>
                  </a:lnTo>
                  <a:lnTo>
                    <a:pt x="6633870" y="391020"/>
                  </a:lnTo>
                  <a:lnTo>
                    <a:pt x="6638239" y="386638"/>
                  </a:lnTo>
                  <a:lnTo>
                    <a:pt x="6638442" y="386410"/>
                  </a:lnTo>
                  <a:lnTo>
                    <a:pt x="6638633" y="386181"/>
                  </a:lnTo>
                  <a:lnTo>
                    <a:pt x="6639369" y="385203"/>
                  </a:lnTo>
                  <a:lnTo>
                    <a:pt x="6639484" y="384162"/>
                  </a:lnTo>
                  <a:close/>
                </a:path>
                <a:path w="8163559" h="1562735">
                  <a:moveTo>
                    <a:pt x="7147357" y="1528432"/>
                  </a:moveTo>
                  <a:lnTo>
                    <a:pt x="7146760" y="1527340"/>
                  </a:lnTo>
                  <a:lnTo>
                    <a:pt x="7146163" y="1526273"/>
                  </a:lnTo>
                  <a:lnTo>
                    <a:pt x="7145236" y="1525816"/>
                  </a:lnTo>
                  <a:lnTo>
                    <a:pt x="7143166" y="1525930"/>
                  </a:lnTo>
                  <a:lnTo>
                    <a:pt x="7142569" y="1526362"/>
                  </a:lnTo>
                  <a:lnTo>
                    <a:pt x="7141997" y="1526933"/>
                  </a:lnTo>
                  <a:lnTo>
                    <a:pt x="7137794" y="1531150"/>
                  </a:lnTo>
                  <a:lnTo>
                    <a:pt x="7133590" y="1535341"/>
                  </a:lnTo>
                  <a:lnTo>
                    <a:pt x="7129373" y="1539557"/>
                  </a:lnTo>
                  <a:lnTo>
                    <a:pt x="7129208" y="1539709"/>
                  </a:lnTo>
                  <a:lnTo>
                    <a:pt x="7129043" y="1539862"/>
                  </a:lnTo>
                  <a:lnTo>
                    <a:pt x="7128751" y="1540141"/>
                  </a:lnTo>
                  <a:lnTo>
                    <a:pt x="7128573" y="1539900"/>
                  </a:lnTo>
                  <a:lnTo>
                    <a:pt x="7128446" y="1539659"/>
                  </a:lnTo>
                  <a:lnTo>
                    <a:pt x="7124128" y="1535353"/>
                  </a:lnTo>
                  <a:lnTo>
                    <a:pt x="7115645" y="1526882"/>
                  </a:lnTo>
                  <a:lnTo>
                    <a:pt x="7115442" y="1526667"/>
                  </a:lnTo>
                  <a:lnTo>
                    <a:pt x="7115200" y="1526476"/>
                  </a:lnTo>
                  <a:lnTo>
                    <a:pt x="7114349" y="1525790"/>
                  </a:lnTo>
                  <a:lnTo>
                    <a:pt x="7113371" y="1525689"/>
                  </a:lnTo>
                  <a:lnTo>
                    <a:pt x="7111416" y="1526451"/>
                  </a:lnTo>
                  <a:lnTo>
                    <a:pt x="7110781" y="1527200"/>
                  </a:lnTo>
                  <a:lnTo>
                    <a:pt x="7110641" y="1528292"/>
                  </a:lnTo>
                  <a:lnTo>
                    <a:pt x="7110514" y="1529334"/>
                  </a:lnTo>
                  <a:lnTo>
                    <a:pt x="7110870" y="1530172"/>
                  </a:lnTo>
                  <a:lnTo>
                    <a:pt x="7115823" y="1535112"/>
                  </a:lnTo>
                  <a:lnTo>
                    <a:pt x="7120026" y="1539328"/>
                  </a:lnTo>
                  <a:lnTo>
                    <a:pt x="7124408" y="1543723"/>
                  </a:lnTo>
                  <a:lnTo>
                    <a:pt x="7124649" y="1543837"/>
                  </a:lnTo>
                  <a:lnTo>
                    <a:pt x="7124941" y="1544040"/>
                  </a:lnTo>
                  <a:lnTo>
                    <a:pt x="7123023" y="1545932"/>
                  </a:lnTo>
                  <a:lnTo>
                    <a:pt x="7121284" y="1547660"/>
                  </a:lnTo>
                  <a:lnTo>
                    <a:pt x="7119556" y="1549387"/>
                  </a:lnTo>
                  <a:lnTo>
                    <a:pt x="7116839" y="1552092"/>
                  </a:lnTo>
                  <a:lnTo>
                    <a:pt x="7114133" y="1554797"/>
                  </a:lnTo>
                  <a:lnTo>
                    <a:pt x="7110222" y="1558747"/>
                  </a:lnTo>
                  <a:lnTo>
                    <a:pt x="7110336" y="1560677"/>
                  </a:lnTo>
                  <a:lnTo>
                    <a:pt x="7112851" y="1562722"/>
                  </a:lnTo>
                  <a:lnTo>
                    <a:pt x="7114387" y="1562595"/>
                  </a:lnTo>
                  <a:lnTo>
                    <a:pt x="7115569" y="1561414"/>
                  </a:lnTo>
                  <a:lnTo>
                    <a:pt x="7119836" y="1557172"/>
                  </a:lnTo>
                  <a:lnTo>
                    <a:pt x="7124090" y="1552917"/>
                  </a:lnTo>
                  <a:lnTo>
                    <a:pt x="7128345" y="1548663"/>
                  </a:lnTo>
                  <a:lnTo>
                    <a:pt x="7128510" y="1548498"/>
                  </a:lnTo>
                  <a:lnTo>
                    <a:pt x="7128688" y="1548345"/>
                  </a:lnTo>
                  <a:lnTo>
                    <a:pt x="7128929" y="1548117"/>
                  </a:lnTo>
                  <a:lnTo>
                    <a:pt x="7129107" y="1548333"/>
                  </a:lnTo>
                  <a:lnTo>
                    <a:pt x="7129246" y="1548536"/>
                  </a:lnTo>
                  <a:lnTo>
                    <a:pt x="7133552" y="1552854"/>
                  </a:lnTo>
                  <a:lnTo>
                    <a:pt x="7137692" y="1557007"/>
                  </a:lnTo>
                  <a:lnTo>
                    <a:pt x="7141832" y="1561160"/>
                  </a:lnTo>
                  <a:lnTo>
                    <a:pt x="7142086" y="1561414"/>
                  </a:lnTo>
                  <a:lnTo>
                    <a:pt x="7142366" y="1561668"/>
                  </a:lnTo>
                  <a:lnTo>
                    <a:pt x="7142670" y="1561884"/>
                  </a:lnTo>
                  <a:lnTo>
                    <a:pt x="7143534" y="1562468"/>
                  </a:lnTo>
                  <a:lnTo>
                    <a:pt x="7144474" y="1562582"/>
                  </a:lnTo>
                  <a:lnTo>
                    <a:pt x="7146391" y="1561642"/>
                  </a:lnTo>
                  <a:lnTo>
                    <a:pt x="7146950" y="1560880"/>
                  </a:lnTo>
                  <a:lnTo>
                    <a:pt x="7147052" y="1559788"/>
                  </a:lnTo>
                  <a:lnTo>
                    <a:pt x="7147153" y="1558696"/>
                  </a:lnTo>
                  <a:lnTo>
                    <a:pt x="7146658" y="1557883"/>
                  </a:lnTo>
                  <a:lnTo>
                    <a:pt x="7145922" y="1557147"/>
                  </a:lnTo>
                  <a:lnTo>
                    <a:pt x="7141756" y="1552994"/>
                  </a:lnTo>
                  <a:lnTo>
                    <a:pt x="7137590" y="1548828"/>
                  </a:lnTo>
                  <a:lnTo>
                    <a:pt x="7133260" y="1544510"/>
                  </a:lnTo>
                  <a:lnTo>
                    <a:pt x="7133044" y="1544396"/>
                  </a:lnTo>
                  <a:lnTo>
                    <a:pt x="7132853" y="1544256"/>
                  </a:lnTo>
                  <a:lnTo>
                    <a:pt x="7132815" y="1544066"/>
                  </a:lnTo>
                  <a:lnTo>
                    <a:pt x="7133006" y="1543850"/>
                  </a:lnTo>
                  <a:lnTo>
                    <a:pt x="7133247" y="1543761"/>
                  </a:lnTo>
                  <a:lnTo>
                    <a:pt x="7133412" y="1543596"/>
                  </a:lnTo>
                  <a:lnTo>
                    <a:pt x="7137578" y="1539443"/>
                  </a:lnTo>
                  <a:lnTo>
                    <a:pt x="7141743" y="1535277"/>
                  </a:lnTo>
                  <a:lnTo>
                    <a:pt x="7145896" y="1531112"/>
                  </a:lnTo>
                  <a:lnTo>
                    <a:pt x="7146112" y="1530896"/>
                  </a:lnTo>
                  <a:lnTo>
                    <a:pt x="7146315" y="1530680"/>
                  </a:lnTo>
                  <a:lnTo>
                    <a:pt x="7146506" y="1530438"/>
                  </a:lnTo>
                  <a:lnTo>
                    <a:pt x="7147242" y="1529461"/>
                  </a:lnTo>
                  <a:lnTo>
                    <a:pt x="7147357" y="1528432"/>
                  </a:lnTo>
                  <a:close/>
                </a:path>
                <a:path w="8163559" h="1562735">
                  <a:moveTo>
                    <a:pt x="7147357" y="1147013"/>
                  </a:moveTo>
                  <a:lnTo>
                    <a:pt x="7146760" y="1145921"/>
                  </a:lnTo>
                  <a:lnTo>
                    <a:pt x="7146163" y="1144854"/>
                  </a:lnTo>
                  <a:lnTo>
                    <a:pt x="7145236" y="1144397"/>
                  </a:lnTo>
                  <a:lnTo>
                    <a:pt x="7143166" y="1144511"/>
                  </a:lnTo>
                  <a:lnTo>
                    <a:pt x="7142569" y="1144943"/>
                  </a:lnTo>
                  <a:lnTo>
                    <a:pt x="7141997" y="1145514"/>
                  </a:lnTo>
                  <a:lnTo>
                    <a:pt x="7137794" y="1149731"/>
                  </a:lnTo>
                  <a:lnTo>
                    <a:pt x="7133590" y="1153922"/>
                  </a:lnTo>
                  <a:lnTo>
                    <a:pt x="7129373" y="1158138"/>
                  </a:lnTo>
                  <a:lnTo>
                    <a:pt x="7129208" y="1158290"/>
                  </a:lnTo>
                  <a:lnTo>
                    <a:pt x="7129043" y="1158443"/>
                  </a:lnTo>
                  <a:lnTo>
                    <a:pt x="7128751" y="1158722"/>
                  </a:lnTo>
                  <a:lnTo>
                    <a:pt x="7128573" y="1158481"/>
                  </a:lnTo>
                  <a:lnTo>
                    <a:pt x="7128446" y="1158240"/>
                  </a:lnTo>
                  <a:lnTo>
                    <a:pt x="7124128" y="1153934"/>
                  </a:lnTo>
                  <a:lnTo>
                    <a:pt x="7115861" y="1145679"/>
                  </a:lnTo>
                  <a:lnTo>
                    <a:pt x="7115645" y="1145463"/>
                  </a:lnTo>
                  <a:lnTo>
                    <a:pt x="7115442" y="1145247"/>
                  </a:lnTo>
                  <a:lnTo>
                    <a:pt x="7115200" y="1145057"/>
                  </a:lnTo>
                  <a:lnTo>
                    <a:pt x="7114349" y="1144371"/>
                  </a:lnTo>
                  <a:lnTo>
                    <a:pt x="7113371" y="1144270"/>
                  </a:lnTo>
                  <a:lnTo>
                    <a:pt x="7112394" y="1144651"/>
                  </a:lnTo>
                  <a:lnTo>
                    <a:pt x="7111416" y="1145032"/>
                  </a:lnTo>
                  <a:lnTo>
                    <a:pt x="7110781" y="1145781"/>
                  </a:lnTo>
                  <a:lnTo>
                    <a:pt x="7110641" y="1146873"/>
                  </a:lnTo>
                  <a:lnTo>
                    <a:pt x="7110514" y="1147914"/>
                  </a:lnTo>
                  <a:lnTo>
                    <a:pt x="7110870" y="1148753"/>
                  </a:lnTo>
                  <a:lnTo>
                    <a:pt x="7111619" y="1149489"/>
                  </a:lnTo>
                  <a:lnTo>
                    <a:pt x="7115823" y="1153693"/>
                  </a:lnTo>
                  <a:lnTo>
                    <a:pt x="7120026" y="1157909"/>
                  </a:lnTo>
                  <a:lnTo>
                    <a:pt x="7124408" y="1162304"/>
                  </a:lnTo>
                  <a:lnTo>
                    <a:pt x="7124649" y="1162418"/>
                  </a:lnTo>
                  <a:lnTo>
                    <a:pt x="7124941" y="1162621"/>
                  </a:lnTo>
                  <a:lnTo>
                    <a:pt x="7123023" y="1164513"/>
                  </a:lnTo>
                  <a:lnTo>
                    <a:pt x="7121284" y="1166241"/>
                  </a:lnTo>
                  <a:lnTo>
                    <a:pt x="7119556" y="1167968"/>
                  </a:lnTo>
                  <a:lnTo>
                    <a:pt x="7116839" y="1170673"/>
                  </a:lnTo>
                  <a:lnTo>
                    <a:pt x="7114133" y="1173378"/>
                  </a:lnTo>
                  <a:lnTo>
                    <a:pt x="7111441" y="1176096"/>
                  </a:lnTo>
                  <a:lnTo>
                    <a:pt x="7110222" y="1177328"/>
                  </a:lnTo>
                  <a:lnTo>
                    <a:pt x="7110336" y="1179258"/>
                  </a:lnTo>
                  <a:lnTo>
                    <a:pt x="7111657" y="1180325"/>
                  </a:lnTo>
                  <a:lnTo>
                    <a:pt x="7112851" y="1181303"/>
                  </a:lnTo>
                  <a:lnTo>
                    <a:pt x="7114387" y="1181176"/>
                  </a:lnTo>
                  <a:lnTo>
                    <a:pt x="7115569" y="1179995"/>
                  </a:lnTo>
                  <a:lnTo>
                    <a:pt x="7119836" y="1175753"/>
                  </a:lnTo>
                  <a:lnTo>
                    <a:pt x="7124090" y="1171498"/>
                  </a:lnTo>
                  <a:lnTo>
                    <a:pt x="7128345" y="1167244"/>
                  </a:lnTo>
                  <a:lnTo>
                    <a:pt x="7128510" y="1167079"/>
                  </a:lnTo>
                  <a:lnTo>
                    <a:pt x="7128688" y="1166926"/>
                  </a:lnTo>
                  <a:lnTo>
                    <a:pt x="7128929" y="1166698"/>
                  </a:lnTo>
                  <a:lnTo>
                    <a:pt x="7129107" y="1166914"/>
                  </a:lnTo>
                  <a:lnTo>
                    <a:pt x="7129246" y="1167117"/>
                  </a:lnTo>
                  <a:lnTo>
                    <a:pt x="7133552" y="1171435"/>
                  </a:lnTo>
                  <a:lnTo>
                    <a:pt x="7137692" y="1175588"/>
                  </a:lnTo>
                  <a:lnTo>
                    <a:pt x="7141832" y="1179741"/>
                  </a:lnTo>
                  <a:lnTo>
                    <a:pt x="7142086" y="1179995"/>
                  </a:lnTo>
                  <a:lnTo>
                    <a:pt x="7142366" y="1180249"/>
                  </a:lnTo>
                  <a:lnTo>
                    <a:pt x="7142670" y="1180465"/>
                  </a:lnTo>
                  <a:lnTo>
                    <a:pt x="7143534" y="1181049"/>
                  </a:lnTo>
                  <a:lnTo>
                    <a:pt x="7144474" y="1181163"/>
                  </a:lnTo>
                  <a:lnTo>
                    <a:pt x="7146391" y="1180223"/>
                  </a:lnTo>
                  <a:lnTo>
                    <a:pt x="7146950" y="1179461"/>
                  </a:lnTo>
                  <a:lnTo>
                    <a:pt x="7147052" y="1178369"/>
                  </a:lnTo>
                  <a:lnTo>
                    <a:pt x="7147153" y="1177277"/>
                  </a:lnTo>
                  <a:lnTo>
                    <a:pt x="7146658" y="1176464"/>
                  </a:lnTo>
                  <a:lnTo>
                    <a:pt x="7141756" y="1171575"/>
                  </a:lnTo>
                  <a:lnTo>
                    <a:pt x="7137590" y="1167409"/>
                  </a:lnTo>
                  <a:lnTo>
                    <a:pt x="7133425" y="1163256"/>
                  </a:lnTo>
                  <a:lnTo>
                    <a:pt x="7133260" y="1163091"/>
                  </a:lnTo>
                  <a:lnTo>
                    <a:pt x="7133044" y="1162977"/>
                  </a:lnTo>
                  <a:lnTo>
                    <a:pt x="7132853" y="1162837"/>
                  </a:lnTo>
                  <a:lnTo>
                    <a:pt x="7132815" y="1162646"/>
                  </a:lnTo>
                  <a:lnTo>
                    <a:pt x="7133006" y="1162431"/>
                  </a:lnTo>
                  <a:lnTo>
                    <a:pt x="7133247" y="1162342"/>
                  </a:lnTo>
                  <a:lnTo>
                    <a:pt x="7133412" y="1162177"/>
                  </a:lnTo>
                  <a:lnTo>
                    <a:pt x="7147242" y="1148041"/>
                  </a:lnTo>
                  <a:lnTo>
                    <a:pt x="7147357" y="1147013"/>
                  </a:lnTo>
                  <a:close/>
                </a:path>
                <a:path w="8163559" h="1562735">
                  <a:moveTo>
                    <a:pt x="7147357" y="765581"/>
                  </a:moveTo>
                  <a:lnTo>
                    <a:pt x="7146760" y="764501"/>
                  </a:lnTo>
                  <a:lnTo>
                    <a:pt x="7146163" y="763435"/>
                  </a:lnTo>
                  <a:lnTo>
                    <a:pt x="7145236" y="762977"/>
                  </a:lnTo>
                  <a:lnTo>
                    <a:pt x="7143166" y="763092"/>
                  </a:lnTo>
                  <a:lnTo>
                    <a:pt x="7142569" y="763524"/>
                  </a:lnTo>
                  <a:lnTo>
                    <a:pt x="7141997" y="764095"/>
                  </a:lnTo>
                  <a:lnTo>
                    <a:pt x="7137794" y="768299"/>
                  </a:lnTo>
                  <a:lnTo>
                    <a:pt x="7133590" y="772502"/>
                  </a:lnTo>
                  <a:lnTo>
                    <a:pt x="7129373" y="776706"/>
                  </a:lnTo>
                  <a:lnTo>
                    <a:pt x="7129208" y="776871"/>
                  </a:lnTo>
                  <a:lnTo>
                    <a:pt x="7129043" y="777024"/>
                  </a:lnTo>
                  <a:lnTo>
                    <a:pt x="7128751" y="777290"/>
                  </a:lnTo>
                  <a:lnTo>
                    <a:pt x="7128573" y="777049"/>
                  </a:lnTo>
                  <a:lnTo>
                    <a:pt x="7128446" y="776820"/>
                  </a:lnTo>
                  <a:lnTo>
                    <a:pt x="7128269" y="776643"/>
                  </a:lnTo>
                  <a:lnTo>
                    <a:pt x="7124128" y="772515"/>
                  </a:lnTo>
                  <a:lnTo>
                    <a:pt x="7115645" y="764044"/>
                  </a:lnTo>
                  <a:lnTo>
                    <a:pt x="7115442" y="763828"/>
                  </a:lnTo>
                  <a:lnTo>
                    <a:pt x="7115200" y="763638"/>
                  </a:lnTo>
                  <a:lnTo>
                    <a:pt x="7114349" y="762939"/>
                  </a:lnTo>
                  <a:lnTo>
                    <a:pt x="7113371" y="762850"/>
                  </a:lnTo>
                  <a:lnTo>
                    <a:pt x="7112394" y="763231"/>
                  </a:lnTo>
                  <a:lnTo>
                    <a:pt x="7111416" y="763612"/>
                  </a:lnTo>
                  <a:lnTo>
                    <a:pt x="7110781" y="764349"/>
                  </a:lnTo>
                  <a:lnTo>
                    <a:pt x="7110641" y="765454"/>
                  </a:lnTo>
                  <a:lnTo>
                    <a:pt x="7110514" y="766495"/>
                  </a:lnTo>
                  <a:lnTo>
                    <a:pt x="7110870" y="767334"/>
                  </a:lnTo>
                  <a:lnTo>
                    <a:pt x="7111619" y="768070"/>
                  </a:lnTo>
                  <a:lnTo>
                    <a:pt x="7115823" y="772274"/>
                  </a:lnTo>
                  <a:lnTo>
                    <a:pt x="7120026" y="776490"/>
                  </a:lnTo>
                  <a:lnTo>
                    <a:pt x="7124408" y="780884"/>
                  </a:lnTo>
                  <a:lnTo>
                    <a:pt x="7124649" y="780999"/>
                  </a:lnTo>
                  <a:lnTo>
                    <a:pt x="7124941" y="781202"/>
                  </a:lnTo>
                  <a:lnTo>
                    <a:pt x="7123023" y="783094"/>
                  </a:lnTo>
                  <a:lnTo>
                    <a:pt x="7121284" y="784809"/>
                  </a:lnTo>
                  <a:lnTo>
                    <a:pt x="7119556" y="786549"/>
                  </a:lnTo>
                  <a:lnTo>
                    <a:pt x="7116839" y="789254"/>
                  </a:lnTo>
                  <a:lnTo>
                    <a:pt x="7114133" y="791946"/>
                  </a:lnTo>
                  <a:lnTo>
                    <a:pt x="7110222" y="795909"/>
                  </a:lnTo>
                  <a:lnTo>
                    <a:pt x="7110336" y="797839"/>
                  </a:lnTo>
                  <a:lnTo>
                    <a:pt x="7111657" y="798906"/>
                  </a:lnTo>
                  <a:lnTo>
                    <a:pt x="7112851" y="799884"/>
                  </a:lnTo>
                  <a:lnTo>
                    <a:pt x="7114387" y="799757"/>
                  </a:lnTo>
                  <a:lnTo>
                    <a:pt x="7115569" y="798576"/>
                  </a:lnTo>
                  <a:lnTo>
                    <a:pt x="7119836" y="794334"/>
                  </a:lnTo>
                  <a:lnTo>
                    <a:pt x="7124090" y="790079"/>
                  </a:lnTo>
                  <a:lnTo>
                    <a:pt x="7128345" y="785825"/>
                  </a:lnTo>
                  <a:lnTo>
                    <a:pt x="7128510" y="785660"/>
                  </a:lnTo>
                  <a:lnTo>
                    <a:pt x="7128688" y="785507"/>
                  </a:lnTo>
                  <a:lnTo>
                    <a:pt x="7128929" y="785279"/>
                  </a:lnTo>
                  <a:lnTo>
                    <a:pt x="7129107" y="785495"/>
                  </a:lnTo>
                  <a:lnTo>
                    <a:pt x="7129246" y="785698"/>
                  </a:lnTo>
                  <a:lnTo>
                    <a:pt x="7133552" y="790016"/>
                  </a:lnTo>
                  <a:lnTo>
                    <a:pt x="7137692" y="794169"/>
                  </a:lnTo>
                  <a:lnTo>
                    <a:pt x="7141832" y="798322"/>
                  </a:lnTo>
                  <a:lnTo>
                    <a:pt x="7142086" y="798576"/>
                  </a:lnTo>
                  <a:lnTo>
                    <a:pt x="7142366" y="798830"/>
                  </a:lnTo>
                  <a:lnTo>
                    <a:pt x="7142670" y="799033"/>
                  </a:lnTo>
                  <a:lnTo>
                    <a:pt x="7143534" y="799630"/>
                  </a:lnTo>
                  <a:lnTo>
                    <a:pt x="7144474" y="799731"/>
                  </a:lnTo>
                  <a:lnTo>
                    <a:pt x="7146391" y="798804"/>
                  </a:lnTo>
                  <a:lnTo>
                    <a:pt x="7146950" y="798042"/>
                  </a:lnTo>
                  <a:lnTo>
                    <a:pt x="7147052" y="796950"/>
                  </a:lnTo>
                  <a:lnTo>
                    <a:pt x="7147153" y="795858"/>
                  </a:lnTo>
                  <a:lnTo>
                    <a:pt x="7146658" y="795045"/>
                  </a:lnTo>
                  <a:lnTo>
                    <a:pt x="7141756" y="790155"/>
                  </a:lnTo>
                  <a:lnTo>
                    <a:pt x="7137590" y="785990"/>
                  </a:lnTo>
                  <a:lnTo>
                    <a:pt x="7133260" y="781659"/>
                  </a:lnTo>
                  <a:lnTo>
                    <a:pt x="7133044" y="781558"/>
                  </a:lnTo>
                  <a:lnTo>
                    <a:pt x="7132853" y="781418"/>
                  </a:lnTo>
                  <a:lnTo>
                    <a:pt x="7132815" y="781227"/>
                  </a:lnTo>
                  <a:lnTo>
                    <a:pt x="7133006" y="781011"/>
                  </a:lnTo>
                  <a:lnTo>
                    <a:pt x="7133247" y="780923"/>
                  </a:lnTo>
                  <a:lnTo>
                    <a:pt x="7133412" y="780757"/>
                  </a:lnTo>
                  <a:lnTo>
                    <a:pt x="7137578" y="776592"/>
                  </a:lnTo>
                  <a:lnTo>
                    <a:pt x="7141743" y="772439"/>
                  </a:lnTo>
                  <a:lnTo>
                    <a:pt x="7146112" y="768057"/>
                  </a:lnTo>
                  <a:lnTo>
                    <a:pt x="7146315" y="767842"/>
                  </a:lnTo>
                  <a:lnTo>
                    <a:pt x="7146506" y="767600"/>
                  </a:lnTo>
                  <a:lnTo>
                    <a:pt x="7147242" y="766622"/>
                  </a:lnTo>
                  <a:lnTo>
                    <a:pt x="7147357" y="765581"/>
                  </a:lnTo>
                  <a:close/>
                </a:path>
                <a:path w="8163559" h="1562735">
                  <a:moveTo>
                    <a:pt x="7147357" y="384162"/>
                  </a:moveTo>
                  <a:lnTo>
                    <a:pt x="7146760" y="383082"/>
                  </a:lnTo>
                  <a:lnTo>
                    <a:pt x="7146163" y="382016"/>
                  </a:lnTo>
                  <a:lnTo>
                    <a:pt x="7145236" y="381558"/>
                  </a:lnTo>
                  <a:lnTo>
                    <a:pt x="7144017" y="381622"/>
                  </a:lnTo>
                  <a:lnTo>
                    <a:pt x="7143166" y="381673"/>
                  </a:lnTo>
                  <a:lnTo>
                    <a:pt x="7142569" y="382104"/>
                  </a:lnTo>
                  <a:lnTo>
                    <a:pt x="7141997" y="382676"/>
                  </a:lnTo>
                  <a:lnTo>
                    <a:pt x="7137794" y="386880"/>
                  </a:lnTo>
                  <a:lnTo>
                    <a:pt x="7133590" y="391083"/>
                  </a:lnTo>
                  <a:lnTo>
                    <a:pt x="7129373" y="395287"/>
                  </a:lnTo>
                  <a:lnTo>
                    <a:pt x="7129208" y="395452"/>
                  </a:lnTo>
                  <a:lnTo>
                    <a:pt x="7129043" y="395605"/>
                  </a:lnTo>
                  <a:lnTo>
                    <a:pt x="7128751" y="395871"/>
                  </a:lnTo>
                  <a:lnTo>
                    <a:pt x="7128573" y="395630"/>
                  </a:lnTo>
                  <a:lnTo>
                    <a:pt x="7128446" y="395401"/>
                  </a:lnTo>
                  <a:lnTo>
                    <a:pt x="7124128" y="391083"/>
                  </a:lnTo>
                  <a:lnTo>
                    <a:pt x="7115645" y="382625"/>
                  </a:lnTo>
                  <a:lnTo>
                    <a:pt x="7115442" y="382397"/>
                  </a:lnTo>
                  <a:lnTo>
                    <a:pt x="7115200" y="382206"/>
                  </a:lnTo>
                  <a:lnTo>
                    <a:pt x="7114349" y="381520"/>
                  </a:lnTo>
                  <a:lnTo>
                    <a:pt x="7113371" y="381431"/>
                  </a:lnTo>
                  <a:lnTo>
                    <a:pt x="7111416" y="382181"/>
                  </a:lnTo>
                  <a:lnTo>
                    <a:pt x="7110781" y="382930"/>
                  </a:lnTo>
                  <a:lnTo>
                    <a:pt x="7110641" y="384035"/>
                  </a:lnTo>
                  <a:lnTo>
                    <a:pt x="7110514" y="385076"/>
                  </a:lnTo>
                  <a:lnTo>
                    <a:pt x="7110870" y="385914"/>
                  </a:lnTo>
                  <a:lnTo>
                    <a:pt x="7111619" y="386651"/>
                  </a:lnTo>
                  <a:lnTo>
                    <a:pt x="7115823" y="390855"/>
                  </a:lnTo>
                  <a:lnTo>
                    <a:pt x="7120026" y="395071"/>
                  </a:lnTo>
                  <a:lnTo>
                    <a:pt x="7124408" y="399453"/>
                  </a:lnTo>
                  <a:lnTo>
                    <a:pt x="7124649" y="399580"/>
                  </a:lnTo>
                  <a:lnTo>
                    <a:pt x="7124941" y="399783"/>
                  </a:lnTo>
                  <a:lnTo>
                    <a:pt x="7123023" y="401675"/>
                  </a:lnTo>
                  <a:lnTo>
                    <a:pt x="7121284" y="403390"/>
                  </a:lnTo>
                  <a:lnTo>
                    <a:pt x="7119556" y="405117"/>
                  </a:lnTo>
                  <a:lnTo>
                    <a:pt x="7116839" y="407822"/>
                  </a:lnTo>
                  <a:lnTo>
                    <a:pt x="7114133" y="410527"/>
                  </a:lnTo>
                  <a:lnTo>
                    <a:pt x="7110222" y="414489"/>
                  </a:lnTo>
                  <a:lnTo>
                    <a:pt x="7110336" y="416420"/>
                  </a:lnTo>
                  <a:lnTo>
                    <a:pt x="7112851" y="418452"/>
                  </a:lnTo>
                  <a:lnTo>
                    <a:pt x="7114387" y="418338"/>
                  </a:lnTo>
                  <a:lnTo>
                    <a:pt x="7115569" y="417156"/>
                  </a:lnTo>
                  <a:lnTo>
                    <a:pt x="7119836" y="412902"/>
                  </a:lnTo>
                  <a:lnTo>
                    <a:pt x="7124090" y="408660"/>
                  </a:lnTo>
                  <a:lnTo>
                    <a:pt x="7128510" y="404241"/>
                  </a:lnTo>
                  <a:lnTo>
                    <a:pt x="7128688" y="404088"/>
                  </a:lnTo>
                  <a:lnTo>
                    <a:pt x="7128929" y="403860"/>
                  </a:lnTo>
                  <a:lnTo>
                    <a:pt x="7129107" y="404075"/>
                  </a:lnTo>
                  <a:lnTo>
                    <a:pt x="7129246" y="404279"/>
                  </a:lnTo>
                  <a:lnTo>
                    <a:pt x="7133552" y="408597"/>
                  </a:lnTo>
                  <a:lnTo>
                    <a:pt x="7137692" y="412750"/>
                  </a:lnTo>
                  <a:lnTo>
                    <a:pt x="7141832" y="416902"/>
                  </a:lnTo>
                  <a:lnTo>
                    <a:pt x="7142086" y="417156"/>
                  </a:lnTo>
                  <a:lnTo>
                    <a:pt x="7142366" y="417410"/>
                  </a:lnTo>
                  <a:lnTo>
                    <a:pt x="7142670" y="417614"/>
                  </a:lnTo>
                  <a:lnTo>
                    <a:pt x="7143534" y="418211"/>
                  </a:lnTo>
                  <a:lnTo>
                    <a:pt x="7144474" y="418312"/>
                  </a:lnTo>
                  <a:lnTo>
                    <a:pt x="7146391" y="417385"/>
                  </a:lnTo>
                  <a:lnTo>
                    <a:pt x="7146950" y="416610"/>
                  </a:lnTo>
                  <a:lnTo>
                    <a:pt x="7147052" y="415518"/>
                  </a:lnTo>
                  <a:lnTo>
                    <a:pt x="7147153" y="414426"/>
                  </a:lnTo>
                  <a:lnTo>
                    <a:pt x="7146658" y="413626"/>
                  </a:lnTo>
                  <a:lnTo>
                    <a:pt x="7141756" y="408736"/>
                  </a:lnTo>
                  <a:lnTo>
                    <a:pt x="7137590" y="404571"/>
                  </a:lnTo>
                  <a:lnTo>
                    <a:pt x="7133260" y="400240"/>
                  </a:lnTo>
                  <a:lnTo>
                    <a:pt x="7133044" y="400126"/>
                  </a:lnTo>
                  <a:lnTo>
                    <a:pt x="7132853" y="399999"/>
                  </a:lnTo>
                  <a:lnTo>
                    <a:pt x="7132815" y="399808"/>
                  </a:lnTo>
                  <a:lnTo>
                    <a:pt x="7133006" y="399592"/>
                  </a:lnTo>
                  <a:lnTo>
                    <a:pt x="7133247" y="399503"/>
                  </a:lnTo>
                  <a:lnTo>
                    <a:pt x="7133412" y="399338"/>
                  </a:lnTo>
                  <a:lnTo>
                    <a:pt x="7137578" y="395173"/>
                  </a:lnTo>
                  <a:lnTo>
                    <a:pt x="7141743" y="391020"/>
                  </a:lnTo>
                  <a:lnTo>
                    <a:pt x="7145896" y="386854"/>
                  </a:lnTo>
                  <a:lnTo>
                    <a:pt x="7146112" y="386638"/>
                  </a:lnTo>
                  <a:lnTo>
                    <a:pt x="7146315" y="386410"/>
                  </a:lnTo>
                  <a:lnTo>
                    <a:pt x="7146506" y="386181"/>
                  </a:lnTo>
                  <a:lnTo>
                    <a:pt x="7147242" y="385203"/>
                  </a:lnTo>
                  <a:lnTo>
                    <a:pt x="7147357" y="384162"/>
                  </a:lnTo>
                  <a:close/>
                </a:path>
                <a:path w="8163559" h="1562735">
                  <a:moveTo>
                    <a:pt x="7655230" y="1528432"/>
                  </a:moveTo>
                  <a:lnTo>
                    <a:pt x="7654036" y="1526273"/>
                  </a:lnTo>
                  <a:lnTo>
                    <a:pt x="7653109" y="1525816"/>
                  </a:lnTo>
                  <a:lnTo>
                    <a:pt x="7651039" y="1525930"/>
                  </a:lnTo>
                  <a:lnTo>
                    <a:pt x="7650442" y="1526362"/>
                  </a:lnTo>
                  <a:lnTo>
                    <a:pt x="7649870" y="1526933"/>
                  </a:lnTo>
                  <a:lnTo>
                    <a:pt x="7645667" y="1531150"/>
                  </a:lnTo>
                  <a:lnTo>
                    <a:pt x="7641463" y="1535341"/>
                  </a:lnTo>
                  <a:lnTo>
                    <a:pt x="7637081" y="1539709"/>
                  </a:lnTo>
                  <a:lnTo>
                    <a:pt x="7636916" y="1539862"/>
                  </a:lnTo>
                  <a:lnTo>
                    <a:pt x="7636637" y="1540141"/>
                  </a:lnTo>
                  <a:lnTo>
                    <a:pt x="7636446" y="1539900"/>
                  </a:lnTo>
                  <a:lnTo>
                    <a:pt x="7636319" y="1539659"/>
                  </a:lnTo>
                  <a:lnTo>
                    <a:pt x="7636142" y="1539481"/>
                  </a:lnTo>
                  <a:lnTo>
                    <a:pt x="7632001" y="1535353"/>
                  </a:lnTo>
                  <a:lnTo>
                    <a:pt x="7627874" y="1531226"/>
                  </a:lnTo>
                  <a:lnTo>
                    <a:pt x="7623518" y="1526882"/>
                  </a:lnTo>
                  <a:lnTo>
                    <a:pt x="7623315" y="1526667"/>
                  </a:lnTo>
                  <a:lnTo>
                    <a:pt x="7623073" y="1526476"/>
                  </a:lnTo>
                  <a:lnTo>
                    <a:pt x="7622222" y="1525790"/>
                  </a:lnTo>
                  <a:lnTo>
                    <a:pt x="7618387" y="1529334"/>
                  </a:lnTo>
                  <a:lnTo>
                    <a:pt x="7618743" y="1530172"/>
                  </a:lnTo>
                  <a:lnTo>
                    <a:pt x="7619492" y="1530908"/>
                  </a:lnTo>
                  <a:lnTo>
                    <a:pt x="7623696" y="1535112"/>
                  </a:lnTo>
                  <a:lnTo>
                    <a:pt x="7627899" y="1539328"/>
                  </a:lnTo>
                  <a:lnTo>
                    <a:pt x="7632103" y="1543532"/>
                  </a:lnTo>
                  <a:lnTo>
                    <a:pt x="7632281" y="1543723"/>
                  </a:lnTo>
                  <a:lnTo>
                    <a:pt x="7632522" y="1543837"/>
                  </a:lnTo>
                  <a:lnTo>
                    <a:pt x="7632801" y="1544040"/>
                  </a:lnTo>
                  <a:lnTo>
                    <a:pt x="7630896" y="1545932"/>
                  </a:lnTo>
                  <a:lnTo>
                    <a:pt x="7629157" y="1547660"/>
                  </a:lnTo>
                  <a:lnTo>
                    <a:pt x="7627429" y="1549387"/>
                  </a:lnTo>
                  <a:lnTo>
                    <a:pt x="7624724" y="1552092"/>
                  </a:lnTo>
                  <a:lnTo>
                    <a:pt x="7622006" y="1554797"/>
                  </a:lnTo>
                  <a:lnTo>
                    <a:pt x="7618095" y="1558747"/>
                  </a:lnTo>
                  <a:lnTo>
                    <a:pt x="7618209" y="1560677"/>
                  </a:lnTo>
                  <a:lnTo>
                    <a:pt x="7619530" y="1561744"/>
                  </a:lnTo>
                  <a:lnTo>
                    <a:pt x="7620724" y="1562722"/>
                  </a:lnTo>
                  <a:lnTo>
                    <a:pt x="7622260" y="1562595"/>
                  </a:lnTo>
                  <a:lnTo>
                    <a:pt x="7623442" y="1561414"/>
                  </a:lnTo>
                  <a:lnTo>
                    <a:pt x="7627709" y="1557172"/>
                  </a:lnTo>
                  <a:lnTo>
                    <a:pt x="7631963" y="1552917"/>
                  </a:lnTo>
                  <a:lnTo>
                    <a:pt x="7636218" y="1548663"/>
                  </a:lnTo>
                  <a:lnTo>
                    <a:pt x="7636383" y="1548498"/>
                  </a:lnTo>
                  <a:lnTo>
                    <a:pt x="7636561" y="1548345"/>
                  </a:lnTo>
                  <a:lnTo>
                    <a:pt x="7636802" y="1548117"/>
                  </a:lnTo>
                  <a:lnTo>
                    <a:pt x="7636980" y="1548333"/>
                  </a:lnTo>
                  <a:lnTo>
                    <a:pt x="7637119" y="1548536"/>
                  </a:lnTo>
                  <a:lnTo>
                    <a:pt x="7637285" y="1548701"/>
                  </a:lnTo>
                  <a:lnTo>
                    <a:pt x="7641425" y="1552854"/>
                  </a:lnTo>
                  <a:lnTo>
                    <a:pt x="7645565" y="1557007"/>
                  </a:lnTo>
                  <a:lnTo>
                    <a:pt x="7649959" y="1561414"/>
                  </a:lnTo>
                  <a:lnTo>
                    <a:pt x="7650239" y="1561668"/>
                  </a:lnTo>
                  <a:lnTo>
                    <a:pt x="7650543" y="1561884"/>
                  </a:lnTo>
                  <a:lnTo>
                    <a:pt x="7651407" y="1562468"/>
                  </a:lnTo>
                  <a:lnTo>
                    <a:pt x="7652347" y="1562582"/>
                  </a:lnTo>
                  <a:lnTo>
                    <a:pt x="7654264" y="1561642"/>
                  </a:lnTo>
                  <a:lnTo>
                    <a:pt x="7654823" y="1560880"/>
                  </a:lnTo>
                  <a:lnTo>
                    <a:pt x="7654925" y="1559788"/>
                  </a:lnTo>
                  <a:lnTo>
                    <a:pt x="7655026" y="1558696"/>
                  </a:lnTo>
                  <a:lnTo>
                    <a:pt x="7654531" y="1557883"/>
                  </a:lnTo>
                  <a:lnTo>
                    <a:pt x="7649629" y="1552994"/>
                  </a:lnTo>
                  <a:lnTo>
                    <a:pt x="7645463" y="1548828"/>
                  </a:lnTo>
                  <a:lnTo>
                    <a:pt x="7641298" y="1544675"/>
                  </a:lnTo>
                  <a:lnTo>
                    <a:pt x="7641133" y="1544510"/>
                  </a:lnTo>
                  <a:lnTo>
                    <a:pt x="7640917" y="1544396"/>
                  </a:lnTo>
                  <a:lnTo>
                    <a:pt x="7640726" y="1544256"/>
                  </a:lnTo>
                  <a:lnTo>
                    <a:pt x="7640688" y="1544066"/>
                  </a:lnTo>
                  <a:lnTo>
                    <a:pt x="7640879" y="1543850"/>
                  </a:lnTo>
                  <a:lnTo>
                    <a:pt x="7641120" y="1543761"/>
                  </a:lnTo>
                  <a:lnTo>
                    <a:pt x="7641285" y="1543596"/>
                  </a:lnTo>
                  <a:lnTo>
                    <a:pt x="7645451" y="1539443"/>
                  </a:lnTo>
                  <a:lnTo>
                    <a:pt x="7649616" y="1535277"/>
                  </a:lnTo>
                  <a:lnTo>
                    <a:pt x="7653769" y="1531112"/>
                  </a:lnTo>
                  <a:lnTo>
                    <a:pt x="7653985" y="1530896"/>
                  </a:lnTo>
                  <a:lnTo>
                    <a:pt x="7654188" y="1530680"/>
                  </a:lnTo>
                  <a:lnTo>
                    <a:pt x="7654379" y="1530438"/>
                  </a:lnTo>
                  <a:lnTo>
                    <a:pt x="7655115" y="1529461"/>
                  </a:lnTo>
                  <a:lnTo>
                    <a:pt x="7655230" y="1528432"/>
                  </a:lnTo>
                  <a:close/>
                </a:path>
                <a:path w="8163559" h="1562735">
                  <a:moveTo>
                    <a:pt x="7655230" y="1147013"/>
                  </a:moveTo>
                  <a:lnTo>
                    <a:pt x="7654036" y="1144854"/>
                  </a:lnTo>
                  <a:lnTo>
                    <a:pt x="7653109" y="1144397"/>
                  </a:lnTo>
                  <a:lnTo>
                    <a:pt x="7651039" y="1144511"/>
                  </a:lnTo>
                  <a:lnTo>
                    <a:pt x="7650442" y="1144943"/>
                  </a:lnTo>
                  <a:lnTo>
                    <a:pt x="7645667" y="1149731"/>
                  </a:lnTo>
                  <a:lnTo>
                    <a:pt x="7641463" y="1153922"/>
                  </a:lnTo>
                  <a:lnTo>
                    <a:pt x="7637246" y="1158138"/>
                  </a:lnTo>
                  <a:lnTo>
                    <a:pt x="7637081" y="1158290"/>
                  </a:lnTo>
                  <a:lnTo>
                    <a:pt x="7636916" y="1158443"/>
                  </a:lnTo>
                  <a:lnTo>
                    <a:pt x="7636637" y="1158722"/>
                  </a:lnTo>
                  <a:lnTo>
                    <a:pt x="7636446" y="1158481"/>
                  </a:lnTo>
                  <a:lnTo>
                    <a:pt x="7636319" y="1158240"/>
                  </a:lnTo>
                  <a:lnTo>
                    <a:pt x="7636142" y="1158062"/>
                  </a:lnTo>
                  <a:lnTo>
                    <a:pt x="7632001" y="1153934"/>
                  </a:lnTo>
                  <a:lnTo>
                    <a:pt x="7627874" y="1149807"/>
                  </a:lnTo>
                  <a:lnTo>
                    <a:pt x="7623734" y="1145679"/>
                  </a:lnTo>
                  <a:lnTo>
                    <a:pt x="7623518" y="1145463"/>
                  </a:lnTo>
                  <a:lnTo>
                    <a:pt x="7623315" y="1145247"/>
                  </a:lnTo>
                  <a:lnTo>
                    <a:pt x="7623073" y="1145057"/>
                  </a:lnTo>
                  <a:lnTo>
                    <a:pt x="7622222" y="1144371"/>
                  </a:lnTo>
                  <a:lnTo>
                    <a:pt x="7621244" y="1144270"/>
                  </a:lnTo>
                  <a:lnTo>
                    <a:pt x="7620267" y="1144651"/>
                  </a:lnTo>
                  <a:lnTo>
                    <a:pt x="7619289" y="1145032"/>
                  </a:lnTo>
                  <a:lnTo>
                    <a:pt x="7618654" y="1145781"/>
                  </a:lnTo>
                  <a:lnTo>
                    <a:pt x="7618514" y="1146873"/>
                  </a:lnTo>
                  <a:lnTo>
                    <a:pt x="7618387" y="1147914"/>
                  </a:lnTo>
                  <a:lnTo>
                    <a:pt x="7618743" y="1148753"/>
                  </a:lnTo>
                  <a:lnTo>
                    <a:pt x="7623696" y="1153693"/>
                  </a:lnTo>
                  <a:lnTo>
                    <a:pt x="7627899" y="1157909"/>
                  </a:lnTo>
                  <a:lnTo>
                    <a:pt x="7632103" y="1162113"/>
                  </a:lnTo>
                  <a:lnTo>
                    <a:pt x="7632281" y="1162304"/>
                  </a:lnTo>
                  <a:lnTo>
                    <a:pt x="7632522" y="1162418"/>
                  </a:lnTo>
                  <a:lnTo>
                    <a:pt x="7632801" y="1162621"/>
                  </a:lnTo>
                  <a:lnTo>
                    <a:pt x="7630896" y="1164513"/>
                  </a:lnTo>
                  <a:lnTo>
                    <a:pt x="7629157" y="1166241"/>
                  </a:lnTo>
                  <a:lnTo>
                    <a:pt x="7627429" y="1167968"/>
                  </a:lnTo>
                  <a:lnTo>
                    <a:pt x="7624724" y="1170673"/>
                  </a:lnTo>
                  <a:lnTo>
                    <a:pt x="7622006" y="1173378"/>
                  </a:lnTo>
                  <a:lnTo>
                    <a:pt x="7618095" y="1177328"/>
                  </a:lnTo>
                  <a:lnTo>
                    <a:pt x="7618209" y="1179258"/>
                  </a:lnTo>
                  <a:lnTo>
                    <a:pt x="7620724" y="1181303"/>
                  </a:lnTo>
                  <a:lnTo>
                    <a:pt x="7622260" y="1181176"/>
                  </a:lnTo>
                  <a:lnTo>
                    <a:pt x="7623442" y="1179995"/>
                  </a:lnTo>
                  <a:lnTo>
                    <a:pt x="7627709" y="1175753"/>
                  </a:lnTo>
                  <a:lnTo>
                    <a:pt x="7631963" y="1171498"/>
                  </a:lnTo>
                  <a:lnTo>
                    <a:pt x="7636218" y="1167244"/>
                  </a:lnTo>
                  <a:lnTo>
                    <a:pt x="7636383" y="1167079"/>
                  </a:lnTo>
                  <a:lnTo>
                    <a:pt x="7636561" y="1166926"/>
                  </a:lnTo>
                  <a:lnTo>
                    <a:pt x="7636802" y="1166698"/>
                  </a:lnTo>
                  <a:lnTo>
                    <a:pt x="7636980" y="1166914"/>
                  </a:lnTo>
                  <a:lnTo>
                    <a:pt x="7637119" y="1167117"/>
                  </a:lnTo>
                  <a:lnTo>
                    <a:pt x="7637285" y="1167282"/>
                  </a:lnTo>
                  <a:lnTo>
                    <a:pt x="7641425" y="1171435"/>
                  </a:lnTo>
                  <a:lnTo>
                    <a:pt x="7645565" y="1175588"/>
                  </a:lnTo>
                  <a:lnTo>
                    <a:pt x="7649959" y="1179995"/>
                  </a:lnTo>
                  <a:lnTo>
                    <a:pt x="7650239" y="1180249"/>
                  </a:lnTo>
                  <a:lnTo>
                    <a:pt x="7651407" y="1181049"/>
                  </a:lnTo>
                  <a:lnTo>
                    <a:pt x="7652347" y="1181163"/>
                  </a:lnTo>
                  <a:lnTo>
                    <a:pt x="7654264" y="1180223"/>
                  </a:lnTo>
                  <a:lnTo>
                    <a:pt x="7654823" y="1179461"/>
                  </a:lnTo>
                  <a:lnTo>
                    <a:pt x="7654925" y="1178369"/>
                  </a:lnTo>
                  <a:lnTo>
                    <a:pt x="7655026" y="1177277"/>
                  </a:lnTo>
                  <a:lnTo>
                    <a:pt x="7654531" y="1176464"/>
                  </a:lnTo>
                  <a:lnTo>
                    <a:pt x="7649629" y="1171575"/>
                  </a:lnTo>
                  <a:lnTo>
                    <a:pt x="7645463" y="1167409"/>
                  </a:lnTo>
                  <a:lnTo>
                    <a:pt x="7641298" y="1163256"/>
                  </a:lnTo>
                  <a:lnTo>
                    <a:pt x="7641133" y="1163091"/>
                  </a:lnTo>
                  <a:lnTo>
                    <a:pt x="7640917" y="1162977"/>
                  </a:lnTo>
                  <a:lnTo>
                    <a:pt x="7640726" y="1162837"/>
                  </a:lnTo>
                  <a:lnTo>
                    <a:pt x="7640688" y="1162646"/>
                  </a:lnTo>
                  <a:lnTo>
                    <a:pt x="7640879" y="1162431"/>
                  </a:lnTo>
                  <a:lnTo>
                    <a:pt x="7641120" y="1162342"/>
                  </a:lnTo>
                  <a:lnTo>
                    <a:pt x="7641285" y="1162177"/>
                  </a:lnTo>
                  <a:lnTo>
                    <a:pt x="7645451" y="1158024"/>
                  </a:lnTo>
                  <a:lnTo>
                    <a:pt x="7649616" y="1153858"/>
                  </a:lnTo>
                  <a:lnTo>
                    <a:pt x="7653769" y="1149692"/>
                  </a:lnTo>
                  <a:lnTo>
                    <a:pt x="7653985" y="1149477"/>
                  </a:lnTo>
                  <a:lnTo>
                    <a:pt x="7654188" y="1149261"/>
                  </a:lnTo>
                  <a:lnTo>
                    <a:pt x="7654379" y="1149019"/>
                  </a:lnTo>
                  <a:lnTo>
                    <a:pt x="7655115" y="1148041"/>
                  </a:lnTo>
                  <a:lnTo>
                    <a:pt x="7655230" y="1147013"/>
                  </a:lnTo>
                  <a:close/>
                </a:path>
                <a:path w="8163559" h="1562735">
                  <a:moveTo>
                    <a:pt x="7655230" y="765581"/>
                  </a:moveTo>
                  <a:lnTo>
                    <a:pt x="7654036" y="763435"/>
                  </a:lnTo>
                  <a:lnTo>
                    <a:pt x="7653109" y="762977"/>
                  </a:lnTo>
                  <a:lnTo>
                    <a:pt x="7651039" y="763092"/>
                  </a:lnTo>
                  <a:lnTo>
                    <a:pt x="7650442" y="763524"/>
                  </a:lnTo>
                  <a:lnTo>
                    <a:pt x="7645667" y="768299"/>
                  </a:lnTo>
                  <a:lnTo>
                    <a:pt x="7641463" y="772502"/>
                  </a:lnTo>
                  <a:lnTo>
                    <a:pt x="7637246" y="776706"/>
                  </a:lnTo>
                  <a:lnTo>
                    <a:pt x="7637081" y="776871"/>
                  </a:lnTo>
                  <a:lnTo>
                    <a:pt x="7636916" y="777024"/>
                  </a:lnTo>
                  <a:lnTo>
                    <a:pt x="7636637" y="777290"/>
                  </a:lnTo>
                  <a:lnTo>
                    <a:pt x="7636446" y="777049"/>
                  </a:lnTo>
                  <a:lnTo>
                    <a:pt x="7636319" y="776820"/>
                  </a:lnTo>
                  <a:lnTo>
                    <a:pt x="7636142" y="776643"/>
                  </a:lnTo>
                  <a:lnTo>
                    <a:pt x="7632001" y="772515"/>
                  </a:lnTo>
                  <a:lnTo>
                    <a:pt x="7627874" y="768388"/>
                  </a:lnTo>
                  <a:lnTo>
                    <a:pt x="7623518" y="764044"/>
                  </a:lnTo>
                  <a:lnTo>
                    <a:pt x="7623315" y="763828"/>
                  </a:lnTo>
                  <a:lnTo>
                    <a:pt x="7622222" y="762939"/>
                  </a:lnTo>
                  <a:lnTo>
                    <a:pt x="7621244" y="762850"/>
                  </a:lnTo>
                  <a:lnTo>
                    <a:pt x="7620267" y="763231"/>
                  </a:lnTo>
                  <a:lnTo>
                    <a:pt x="7619289" y="763612"/>
                  </a:lnTo>
                  <a:lnTo>
                    <a:pt x="7618654" y="764349"/>
                  </a:lnTo>
                  <a:lnTo>
                    <a:pt x="7618514" y="765454"/>
                  </a:lnTo>
                  <a:lnTo>
                    <a:pt x="7618387" y="766495"/>
                  </a:lnTo>
                  <a:lnTo>
                    <a:pt x="7618743" y="767334"/>
                  </a:lnTo>
                  <a:lnTo>
                    <a:pt x="7623696" y="772274"/>
                  </a:lnTo>
                  <a:lnTo>
                    <a:pt x="7627899" y="776490"/>
                  </a:lnTo>
                  <a:lnTo>
                    <a:pt x="7632103" y="780694"/>
                  </a:lnTo>
                  <a:lnTo>
                    <a:pt x="7632281" y="780884"/>
                  </a:lnTo>
                  <a:lnTo>
                    <a:pt x="7632522" y="780999"/>
                  </a:lnTo>
                  <a:lnTo>
                    <a:pt x="7632801" y="781202"/>
                  </a:lnTo>
                  <a:lnTo>
                    <a:pt x="7630896" y="783094"/>
                  </a:lnTo>
                  <a:lnTo>
                    <a:pt x="7629157" y="784809"/>
                  </a:lnTo>
                  <a:lnTo>
                    <a:pt x="7627429" y="786549"/>
                  </a:lnTo>
                  <a:lnTo>
                    <a:pt x="7624724" y="789254"/>
                  </a:lnTo>
                  <a:lnTo>
                    <a:pt x="7622006" y="791946"/>
                  </a:lnTo>
                  <a:lnTo>
                    <a:pt x="7618095" y="795909"/>
                  </a:lnTo>
                  <a:lnTo>
                    <a:pt x="7618209" y="797839"/>
                  </a:lnTo>
                  <a:lnTo>
                    <a:pt x="7620724" y="799884"/>
                  </a:lnTo>
                  <a:lnTo>
                    <a:pt x="7622260" y="799757"/>
                  </a:lnTo>
                  <a:lnTo>
                    <a:pt x="7623442" y="798576"/>
                  </a:lnTo>
                  <a:lnTo>
                    <a:pt x="7627709" y="794334"/>
                  </a:lnTo>
                  <a:lnTo>
                    <a:pt x="7631963" y="790079"/>
                  </a:lnTo>
                  <a:lnTo>
                    <a:pt x="7636218" y="785825"/>
                  </a:lnTo>
                  <a:lnTo>
                    <a:pt x="7636383" y="785660"/>
                  </a:lnTo>
                  <a:lnTo>
                    <a:pt x="7636561" y="785507"/>
                  </a:lnTo>
                  <a:lnTo>
                    <a:pt x="7636802" y="785279"/>
                  </a:lnTo>
                  <a:lnTo>
                    <a:pt x="7636980" y="785495"/>
                  </a:lnTo>
                  <a:lnTo>
                    <a:pt x="7637119" y="785698"/>
                  </a:lnTo>
                  <a:lnTo>
                    <a:pt x="7637285" y="785863"/>
                  </a:lnTo>
                  <a:lnTo>
                    <a:pt x="7641425" y="790016"/>
                  </a:lnTo>
                  <a:lnTo>
                    <a:pt x="7645565" y="794169"/>
                  </a:lnTo>
                  <a:lnTo>
                    <a:pt x="7649959" y="798576"/>
                  </a:lnTo>
                  <a:lnTo>
                    <a:pt x="7650239" y="798830"/>
                  </a:lnTo>
                  <a:lnTo>
                    <a:pt x="7650543" y="799033"/>
                  </a:lnTo>
                  <a:lnTo>
                    <a:pt x="7651407" y="799630"/>
                  </a:lnTo>
                  <a:lnTo>
                    <a:pt x="7652347" y="799731"/>
                  </a:lnTo>
                  <a:lnTo>
                    <a:pt x="7654264" y="798804"/>
                  </a:lnTo>
                  <a:lnTo>
                    <a:pt x="7654823" y="798042"/>
                  </a:lnTo>
                  <a:lnTo>
                    <a:pt x="7654925" y="796950"/>
                  </a:lnTo>
                  <a:lnTo>
                    <a:pt x="7655026" y="795858"/>
                  </a:lnTo>
                  <a:lnTo>
                    <a:pt x="7654531" y="795045"/>
                  </a:lnTo>
                  <a:lnTo>
                    <a:pt x="7649629" y="790155"/>
                  </a:lnTo>
                  <a:lnTo>
                    <a:pt x="7645463" y="785990"/>
                  </a:lnTo>
                  <a:lnTo>
                    <a:pt x="7641298" y="781837"/>
                  </a:lnTo>
                  <a:lnTo>
                    <a:pt x="7641133" y="781659"/>
                  </a:lnTo>
                  <a:lnTo>
                    <a:pt x="7640917" y="781558"/>
                  </a:lnTo>
                  <a:lnTo>
                    <a:pt x="7640726" y="781418"/>
                  </a:lnTo>
                  <a:lnTo>
                    <a:pt x="7640688" y="781227"/>
                  </a:lnTo>
                  <a:lnTo>
                    <a:pt x="7640879" y="781011"/>
                  </a:lnTo>
                  <a:lnTo>
                    <a:pt x="7641120" y="780923"/>
                  </a:lnTo>
                  <a:lnTo>
                    <a:pt x="7641285" y="780757"/>
                  </a:lnTo>
                  <a:lnTo>
                    <a:pt x="7645451" y="776592"/>
                  </a:lnTo>
                  <a:lnTo>
                    <a:pt x="7649616" y="772439"/>
                  </a:lnTo>
                  <a:lnTo>
                    <a:pt x="7653769" y="768273"/>
                  </a:lnTo>
                  <a:lnTo>
                    <a:pt x="7653985" y="768057"/>
                  </a:lnTo>
                  <a:lnTo>
                    <a:pt x="7654188" y="767842"/>
                  </a:lnTo>
                  <a:lnTo>
                    <a:pt x="7654379" y="767600"/>
                  </a:lnTo>
                  <a:lnTo>
                    <a:pt x="7655115" y="766622"/>
                  </a:lnTo>
                  <a:lnTo>
                    <a:pt x="7655230" y="765581"/>
                  </a:lnTo>
                  <a:close/>
                </a:path>
                <a:path w="8163559" h="1562735">
                  <a:moveTo>
                    <a:pt x="7655230" y="384162"/>
                  </a:moveTo>
                  <a:lnTo>
                    <a:pt x="7654036" y="382016"/>
                  </a:lnTo>
                  <a:lnTo>
                    <a:pt x="7653109" y="381558"/>
                  </a:lnTo>
                  <a:lnTo>
                    <a:pt x="7651890" y="381622"/>
                  </a:lnTo>
                  <a:lnTo>
                    <a:pt x="7651039" y="381673"/>
                  </a:lnTo>
                  <a:lnTo>
                    <a:pt x="7650442" y="382104"/>
                  </a:lnTo>
                  <a:lnTo>
                    <a:pt x="7645667" y="386880"/>
                  </a:lnTo>
                  <a:lnTo>
                    <a:pt x="7641463" y="391083"/>
                  </a:lnTo>
                  <a:lnTo>
                    <a:pt x="7637081" y="395452"/>
                  </a:lnTo>
                  <a:lnTo>
                    <a:pt x="7636916" y="395605"/>
                  </a:lnTo>
                  <a:lnTo>
                    <a:pt x="7636637" y="395871"/>
                  </a:lnTo>
                  <a:lnTo>
                    <a:pt x="7636446" y="395630"/>
                  </a:lnTo>
                  <a:lnTo>
                    <a:pt x="7636319" y="395401"/>
                  </a:lnTo>
                  <a:lnTo>
                    <a:pt x="7636142" y="395224"/>
                  </a:lnTo>
                  <a:lnTo>
                    <a:pt x="7632001" y="391083"/>
                  </a:lnTo>
                  <a:lnTo>
                    <a:pt x="7627874" y="386969"/>
                  </a:lnTo>
                  <a:lnTo>
                    <a:pt x="7623518" y="382625"/>
                  </a:lnTo>
                  <a:lnTo>
                    <a:pt x="7623315" y="382397"/>
                  </a:lnTo>
                  <a:lnTo>
                    <a:pt x="7623073" y="382206"/>
                  </a:lnTo>
                  <a:lnTo>
                    <a:pt x="7622222" y="381520"/>
                  </a:lnTo>
                  <a:lnTo>
                    <a:pt x="7618387" y="385076"/>
                  </a:lnTo>
                  <a:lnTo>
                    <a:pt x="7618743" y="385914"/>
                  </a:lnTo>
                  <a:lnTo>
                    <a:pt x="7623696" y="390855"/>
                  </a:lnTo>
                  <a:lnTo>
                    <a:pt x="7627899" y="395071"/>
                  </a:lnTo>
                  <a:lnTo>
                    <a:pt x="7632103" y="399275"/>
                  </a:lnTo>
                  <a:lnTo>
                    <a:pt x="7632281" y="399453"/>
                  </a:lnTo>
                  <a:lnTo>
                    <a:pt x="7632522" y="399580"/>
                  </a:lnTo>
                  <a:lnTo>
                    <a:pt x="7632801" y="399783"/>
                  </a:lnTo>
                  <a:lnTo>
                    <a:pt x="7630896" y="401675"/>
                  </a:lnTo>
                  <a:lnTo>
                    <a:pt x="7629157" y="403390"/>
                  </a:lnTo>
                  <a:lnTo>
                    <a:pt x="7627429" y="405117"/>
                  </a:lnTo>
                  <a:lnTo>
                    <a:pt x="7624724" y="407822"/>
                  </a:lnTo>
                  <a:lnTo>
                    <a:pt x="7622006" y="410527"/>
                  </a:lnTo>
                  <a:lnTo>
                    <a:pt x="7618095" y="414489"/>
                  </a:lnTo>
                  <a:lnTo>
                    <a:pt x="7618209" y="416420"/>
                  </a:lnTo>
                  <a:lnTo>
                    <a:pt x="7619530" y="417487"/>
                  </a:lnTo>
                  <a:lnTo>
                    <a:pt x="7620724" y="418452"/>
                  </a:lnTo>
                  <a:lnTo>
                    <a:pt x="7622260" y="418338"/>
                  </a:lnTo>
                  <a:lnTo>
                    <a:pt x="7623442" y="417156"/>
                  </a:lnTo>
                  <a:lnTo>
                    <a:pt x="7627709" y="412902"/>
                  </a:lnTo>
                  <a:lnTo>
                    <a:pt x="7631963" y="408660"/>
                  </a:lnTo>
                  <a:lnTo>
                    <a:pt x="7636218" y="404406"/>
                  </a:lnTo>
                  <a:lnTo>
                    <a:pt x="7636383" y="404241"/>
                  </a:lnTo>
                  <a:lnTo>
                    <a:pt x="7636561" y="404088"/>
                  </a:lnTo>
                  <a:lnTo>
                    <a:pt x="7636802" y="403860"/>
                  </a:lnTo>
                  <a:lnTo>
                    <a:pt x="7636980" y="404075"/>
                  </a:lnTo>
                  <a:lnTo>
                    <a:pt x="7637119" y="404279"/>
                  </a:lnTo>
                  <a:lnTo>
                    <a:pt x="7637285" y="404444"/>
                  </a:lnTo>
                  <a:lnTo>
                    <a:pt x="7641425" y="408597"/>
                  </a:lnTo>
                  <a:lnTo>
                    <a:pt x="7645565" y="412750"/>
                  </a:lnTo>
                  <a:lnTo>
                    <a:pt x="7649959" y="417156"/>
                  </a:lnTo>
                  <a:lnTo>
                    <a:pt x="7650239" y="417410"/>
                  </a:lnTo>
                  <a:lnTo>
                    <a:pt x="7650543" y="417614"/>
                  </a:lnTo>
                  <a:lnTo>
                    <a:pt x="7651407" y="418211"/>
                  </a:lnTo>
                  <a:lnTo>
                    <a:pt x="7652347" y="418312"/>
                  </a:lnTo>
                  <a:lnTo>
                    <a:pt x="7654264" y="417385"/>
                  </a:lnTo>
                  <a:lnTo>
                    <a:pt x="7654823" y="416610"/>
                  </a:lnTo>
                  <a:lnTo>
                    <a:pt x="7654925" y="415518"/>
                  </a:lnTo>
                  <a:lnTo>
                    <a:pt x="7655026" y="414426"/>
                  </a:lnTo>
                  <a:lnTo>
                    <a:pt x="7654531" y="413626"/>
                  </a:lnTo>
                  <a:lnTo>
                    <a:pt x="7649629" y="408736"/>
                  </a:lnTo>
                  <a:lnTo>
                    <a:pt x="7645463" y="404571"/>
                  </a:lnTo>
                  <a:lnTo>
                    <a:pt x="7641298" y="400405"/>
                  </a:lnTo>
                  <a:lnTo>
                    <a:pt x="7641133" y="400240"/>
                  </a:lnTo>
                  <a:lnTo>
                    <a:pt x="7640917" y="400126"/>
                  </a:lnTo>
                  <a:lnTo>
                    <a:pt x="7640726" y="399999"/>
                  </a:lnTo>
                  <a:lnTo>
                    <a:pt x="7640688" y="399808"/>
                  </a:lnTo>
                  <a:lnTo>
                    <a:pt x="7640879" y="399592"/>
                  </a:lnTo>
                  <a:lnTo>
                    <a:pt x="7641120" y="399503"/>
                  </a:lnTo>
                  <a:lnTo>
                    <a:pt x="7641285" y="399338"/>
                  </a:lnTo>
                  <a:lnTo>
                    <a:pt x="7645451" y="395173"/>
                  </a:lnTo>
                  <a:lnTo>
                    <a:pt x="7649616" y="391020"/>
                  </a:lnTo>
                  <a:lnTo>
                    <a:pt x="7653769" y="386854"/>
                  </a:lnTo>
                  <a:lnTo>
                    <a:pt x="7653985" y="386638"/>
                  </a:lnTo>
                  <a:lnTo>
                    <a:pt x="7654188" y="386410"/>
                  </a:lnTo>
                  <a:lnTo>
                    <a:pt x="7654379" y="386181"/>
                  </a:lnTo>
                  <a:lnTo>
                    <a:pt x="7655115" y="385203"/>
                  </a:lnTo>
                  <a:lnTo>
                    <a:pt x="7655230" y="384162"/>
                  </a:lnTo>
                  <a:close/>
                </a:path>
                <a:path w="8163559" h="1562735">
                  <a:moveTo>
                    <a:pt x="8163103" y="1528432"/>
                  </a:moveTo>
                  <a:lnTo>
                    <a:pt x="8162506" y="1527340"/>
                  </a:lnTo>
                  <a:lnTo>
                    <a:pt x="8161909" y="1526273"/>
                  </a:lnTo>
                  <a:lnTo>
                    <a:pt x="8160994" y="1525816"/>
                  </a:lnTo>
                  <a:lnTo>
                    <a:pt x="8158924" y="1525930"/>
                  </a:lnTo>
                  <a:lnTo>
                    <a:pt x="8158327" y="1526362"/>
                  </a:lnTo>
                  <a:lnTo>
                    <a:pt x="8157756" y="1526933"/>
                  </a:lnTo>
                  <a:lnTo>
                    <a:pt x="8153552" y="1531150"/>
                  </a:lnTo>
                  <a:lnTo>
                    <a:pt x="8149336" y="1535341"/>
                  </a:lnTo>
                  <a:lnTo>
                    <a:pt x="8145132" y="1539557"/>
                  </a:lnTo>
                  <a:lnTo>
                    <a:pt x="8144967" y="1539709"/>
                  </a:lnTo>
                  <a:lnTo>
                    <a:pt x="8144789" y="1539862"/>
                  </a:lnTo>
                  <a:lnTo>
                    <a:pt x="8144510" y="1540141"/>
                  </a:lnTo>
                  <a:lnTo>
                    <a:pt x="8144332" y="1539900"/>
                  </a:lnTo>
                  <a:lnTo>
                    <a:pt x="8144205" y="1539659"/>
                  </a:lnTo>
                  <a:lnTo>
                    <a:pt x="8139887" y="1535353"/>
                  </a:lnTo>
                  <a:lnTo>
                    <a:pt x="8135747" y="1531226"/>
                  </a:lnTo>
                  <a:lnTo>
                    <a:pt x="8131619" y="1527098"/>
                  </a:lnTo>
                  <a:lnTo>
                    <a:pt x="8131403" y="1526882"/>
                  </a:lnTo>
                  <a:lnTo>
                    <a:pt x="8131188" y="1526667"/>
                  </a:lnTo>
                  <a:lnTo>
                    <a:pt x="8130959" y="1526476"/>
                  </a:lnTo>
                  <a:lnTo>
                    <a:pt x="8130108" y="1525790"/>
                  </a:lnTo>
                  <a:lnTo>
                    <a:pt x="8129117" y="1525689"/>
                  </a:lnTo>
                  <a:lnTo>
                    <a:pt x="8127162" y="1526451"/>
                  </a:lnTo>
                  <a:lnTo>
                    <a:pt x="8126527" y="1527200"/>
                  </a:lnTo>
                  <a:lnTo>
                    <a:pt x="8126400" y="1528292"/>
                  </a:lnTo>
                  <a:lnTo>
                    <a:pt x="8126260" y="1529334"/>
                  </a:lnTo>
                  <a:lnTo>
                    <a:pt x="8126628" y="1530172"/>
                  </a:lnTo>
                  <a:lnTo>
                    <a:pt x="8127365" y="1530908"/>
                  </a:lnTo>
                  <a:lnTo>
                    <a:pt x="8131581" y="1535112"/>
                  </a:lnTo>
                  <a:lnTo>
                    <a:pt x="8135772" y="1539328"/>
                  </a:lnTo>
                  <a:lnTo>
                    <a:pt x="8140166" y="1543723"/>
                  </a:lnTo>
                  <a:lnTo>
                    <a:pt x="8140408" y="1543837"/>
                  </a:lnTo>
                  <a:lnTo>
                    <a:pt x="8140687" y="1544040"/>
                  </a:lnTo>
                  <a:lnTo>
                    <a:pt x="8138782" y="1545932"/>
                  </a:lnTo>
                  <a:lnTo>
                    <a:pt x="8137042" y="1547660"/>
                  </a:lnTo>
                  <a:lnTo>
                    <a:pt x="8135302" y="1549387"/>
                  </a:lnTo>
                  <a:lnTo>
                    <a:pt x="8132597" y="1552092"/>
                  </a:lnTo>
                  <a:lnTo>
                    <a:pt x="8129879" y="1554797"/>
                  </a:lnTo>
                  <a:lnTo>
                    <a:pt x="8127187" y="1557515"/>
                  </a:lnTo>
                  <a:lnTo>
                    <a:pt x="8125968" y="1558747"/>
                  </a:lnTo>
                  <a:lnTo>
                    <a:pt x="8126082" y="1560677"/>
                  </a:lnTo>
                  <a:lnTo>
                    <a:pt x="8127416" y="1561744"/>
                  </a:lnTo>
                  <a:lnTo>
                    <a:pt x="8128609" y="1562722"/>
                  </a:lnTo>
                  <a:lnTo>
                    <a:pt x="8130146" y="1562595"/>
                  </a:lnTo>
                  <a:lnTo>
                    <a:pt x="8131327" y="1561414"/>
                  </a:lnTo>
                  <a:lnTo>
                    <a:pt x="8135582" y="1557172"/>
                  </a:lnTo>
                  <a:lnTo>
                    <a:pt x="8139836" y="1552917"/>
                  </a:lnTo>
                  <a:lnTo>
                    <a:pt x="8144091" y="1548663"/>
                  </a:lnTo>
                  <a:lnTo>
                    <a:pt x="8144256" y="1548498"/>
                  </a:lnTo>
                  <a:lnTo>
                    <a:pt x="8144434" y="1548345"/>
                  </a:lnTo>
                  <a:lnTo>
                    <a:pt x="8144675" y="1548117"/>
                  </a:lnTo>
                  <a:lnTo>
                    <a:pt x="8144865" y="1548333"/>
                  </a:lnTo>
                  <a:lnTo>
                    <a:pt x="8145005" y="1548536"/>
                  </a:lnTo>
                  <a:lnTo>
                    <a:pt x="8145170" y="1548701"/>
                  </a:lnTo>
                  <a:lnTo>
                    <a:pt x="8149298" y="1552854"/>
                  </a:lnTo>
                  <a:lnTo>
                    <a:pt x="8153438" y="1557007"/>
                  </a:lnTo>
                  <a:lnTo>
                    <a:pt x="8157591" y="1561160"/>
                  </a:lnTo>
                  <a:lnTo>
                    <a:pt x="8157845" y="1561414"/>
                  </a:lnTo>
                  <a:lnTo>
                    <a:pt x="8158112" y="1561668"/>
                  </a:lnTo>
                  <a:lnTo>
                    <a:pt x="8158416" y="1561884"/>
                  </a:lnTo>
                  <a:lnTo>
                    <a:pt x="8159293" y="1562468"/>
                  </a:lnTo>
                  <a:lnTo>
                    <a:pt x="8160220" y="1562582"/>
                  </a:lnTo>
                  <a:lnTo>
                    <a:pt x="8161185" y="1562112"/>
                  </a:lnTo>
                  <a:lnTo>
                    <a:pt x="8162150" y="1561642"/>
                  </a:lnTo>
                  <a:lnTo>
                    <a:pt x="8162709" y="1560880"/>
                  </a:lnTo>
                  <a:lnTo>
                    <a:pt x="8162811" y="1559788"/>
                  </a:lnTo>
                  <a:lnTo>
                    <a:pt x="8162912" y="1558696"/>
                  </a:lnTo>
                  <a:lnTo>
                    <a:pt x="8162404" y="1557883"/>
                  </a:lnTo>
                  <a:lnTo>
                    <a:pt x="8157502" y="1552994"/>
                  </a:lnTo>
                  <a:lnTo>
                    <a:pt x="8153349" y="1548828"/>
                  </a:lnTo>
                  <a:lnTo>
                    <a:pt x="8149018" y="1544510"/>
                  </a:lnTo>
                  <a:lnTo>
                    <a:pt x="8148790" y="1544396"/>
                  </a:lnTo>
                  <a:lnTo>
                    <a:pt x="8148599" y="1544256"/>
                  </a:lnTo>
                  <a:lnTo>
                    <a:pt x="8148548" y="1543977"/>
                  </a:lnTo>
                  <a:lnTo>
                    <a:pt x="8148764" y="1543850"/>
                  </a:lnTo>
                  <a:lnTo>
                    <a:pt x="8148993" y="1543761"/>
                  </a:lnTo>
                  <a:lnTo>
                    <a:pt x="8149171" y="1543596"/>
                  </a:lnTo>
                  <a:lnTo>
                    <a:pt x="8153336" y="1539443"/>
                  </a:lnTo>
                  <a:lnTo>
                    <a:pt x="8157489" y="1535277"/>
                  </a:lnTo>
                  <a:lnTo>
                    <a:pt x="8161655" y="1531112"/>
                  </a:lnTo>
                  <a:lnTo>
                    <a:pt x="8161858" y="1530896"/>
                  </a:lnTo>
                  <a:lnTo>
                    <a:pt x="8162074" y="1530680"/>
                  </a:lnTo>
                  <a:lnTo>
                    <a:pt x="8162252" y="1530438"/>
                  </a:lnTo>
                  <a:lnTo>
                    <a:pt x="8162988" y="1529461"/>
                  </a:lnTo>
                  <a:lnTo>
                    <a:pt x="8163103" y="1528432"/>
                  </a:lnTo>
                  <a:close/>
                </a:path>
                <a:path w="8163559" h="1562735">
                  <a:moveTo>
                    <a:pt x="8163103" y="1147013"/>
                  </a:moveTo>
                  <a:lnTo>
                    <a:pt x="8162506" y="1145921"/>
                  </a:lnTo>
                  <a:lnTo>
                    <a:pt x="8161909" y="1144854"/>
                  </a:lnTo>
                  <a:lnTo>
                    <a:pt x="8160994" y="1144397"/>
                  </a:lnTo>
                  <a:lnTo>
                    <a:pt x="8158924" y="1144511"/>
                  </a:lnTo>
                  <a:lnTo>
                    <a:pt x="8158327" y="1144943"/>
                  </a:lnTo>
                  <a:lnTo>
                    <a:pt x="8157756" y="1145514"/>
                  </a:lnTo>
                  <a:lnTo>
                    <a:pt x="8153552" y="1149731"/>
                  </a:lnTo>
                  <a:lnTo>
                    <a:pt x="8149336" y="1153922"/>
                  </a:lnTo>
                  <a:lnTo>
                    <a:pt x="8145132" y="1158138"/>
                  </a:lnTo>
                  <a:lnTo>
                    <a:pt x="8144967" y="1158290"/>
                  </a:lnTo>
                  <a:lnTo>
                    <a:pt x="8144789" y="1158443"/>
                  </a:lnTo>
                  <a:lnTo>
                    <a:pt x="8144510" y="1158722"/>
                  </a:lnTo>
                  <a:lnTo>
                    <a:pt x="8144332" y="1158481"/>
                  </a:lnTo>
                  <a:lnTo>
                    <a:pt x="8144205" y="1158240"/>
                  </a:lnTo>
                  <a:lnTo>
                    <a:pt x="8139887" y="1153934"/>
                  </a:lnTo>
                  <a:lnTo>
                    <a:pt x="8131403" y="1145463"/>
                  </a:lnTo>
                  <a:lnTo>
                    <a:pt x="8131188" y="1145247"/>
                  </a:lnTo>
                  <a:lnTo>
                    <a:pt x="8130959" y="1145057"/>
                  </a:lnTo>
                  <a:lnTo>
                    <a:pt x="8130108" y="1144371"/>
                  </a:lnTo>
                  <a:lnTo>
                    <a:pt x="8129117" y="1144270"/>
                  </a:lnTo>
                  <a:lnTo>
                    <a:pt x="8128140" y="1144651"/>
                  </a:lnTo>
                  <a:lnTo>
                    <a:pt x="8127162" y="1145032"/>
                  </a:lnTo>
                  <a:lnTo>
                    <a:pt x="8126527" y="1145781"/>
                  </a:lnTo>
                  <a:lnTo>
                    <a:pt x="8126400" y="1146873"/>
                  </a:lnTo>
                  <a:lnTo>
                    <a:pt x="8126260" y="1147914"/>
                  </a:lnTo>
                  <a:lnTo>
                    <a:pt x="8126628" y="1148753"/>
                  </a:lnTo>
                  <a:lnTo>
                    <a:pt x="8131581" y="1153693"/>
                  </a:lnTo>
                  <a:lnTo>
                    <a:pt x="8135772" y="1157909"/>
                  </a:lnTo>
                  <a:lnTo>
                    <a:pt x="8140166" y="1162304"/>
                  </a:lnTo>
                  <a:lnTo>
                    <a:pt x="8140408" y="1162418"/>
                  </a:lnTo>
                  <a:lnTo>
                    <a:pt x="8140687" y="1162621"/>
                  </a:lnTo>
                  <a:lnTo>
                    <a:pt x="8138782" y="1164513"/>
                  </a:lnTo>
                  <a:lnTo>
                    <a:pt x="8137042" y="1166241"/>
                  </a:lnTo>
                  <a:lnTo>
                    <a:pt x="8135302" y="1167968"/>
                  </a:lnTo>
                  <a:lnTo>
                    <a:pt x="8132597" y="1170673"/>
                  </a:lnTo>
                  <a:lnTo>
                    <a:pt x="8129879" y="1173378"/>
                  </a:lnTo>
                  <a:lnTo>
                    <a:pt x="8127187" y="1176096"/>
                  </a:lnTo>
                  <a:lnTo>
                    <a:pt x="8125968" y="1177328"/>
                  </a:lnTo>
                  <a:lnTo>
                    <a:pt x="8126082" y="1179258"/>
                  </a:lnTo>
                  <a:lnTo>
                    <a:pt x="8128609" y="1181303"/>
                  </a:lnTo>
                  <a:lnTo>
                    <a:pt x="8130146" y="1181176"/>
                  </a:lnTo>
                  <a:lnTo>
                    <a:pt x="8135582" y="1175753"/>
                  </a:lnTo>
                  <a:lnTo>
                    <a:pt x="8139836" y="1171498"/>
                  </a:lnTo>
                  <a:lnTo>
                    <a:pt x="8144091" y="1167244"/>
                  </a:lnTo>
                  <a:lnTo>
                    <a:pt x="8144256" y="1167079"/>
                  </a:lnTo>
                  <a:lnTo>
                    <a:pt x="8144434" y="1166926"/>
                  </a:lnTo>
                  <a:lnTo>
                    <a:pt x="8144675" y="1166698"/>
                  </a:lnTo>
                  <a:lnTo>
                    <a:pt x="8144865" y="1166914"/>
                  </a:lnTo>
                  <a:lnTo>
                    <a:pt x="8145005" y="1167117"/>
                  </a:lnTo>
                  <a:lnTo>
                    <a:pt x="8149298" y="1171435"/>
                  </a:lnTo>
                  <a:lnTo>
                    <a:pt x="8153438" y="1175588"/>
                  </a:lnTo>
                  <a:lnTo>
                    <a:pt x="8157591" y="1179741"/>
                  </a:lnTo>
                  <a:lnTo>
                    <a:pt x="8157845" y="1179995"/>
                  </a:lnTo>
                  <a:lnTo>
                    <a:pt x="8158112" y="1180249"/>
                  </a:lnTo>
                  <a:lnTo>
                    <a:pt x="8158416" y="1180465"/>
                  </a:lnTo>
                  <a:lnTo>
                    <a:pt x="8159293" y="1181049"/>
                  </a:lnTo>
                  <a:lnTo>
                    <a:pt x="8160220" y="1181163"/>
                  </a:lnTo>
                  <a:lnTo>
                    <a:pt x="8161185" y="1180693"/>
                  </a:lnTo>
                  <a:lnTo>
                    <a:pt x="8162150" y="1180223"/>
                  </a:lnTo>
                  <a:lnTo>
                    <a:pt x="8162709" y="1179461"/>
                  </a:lnTo>
                  <a:lnTo>
                    <a:pt x="8162811" y="1178369"/>
                  </a:lnTo>
                  <a:lnTo>
                    <a:pt x="8162912" y="1177277"/>
                  </a:lnTo>
                  <a:lnTo>
                    <a:pt x="8162404" y="1176464"/>
                  </a:lnTo>
                  <a:lnTo>
                    <a:pt x="8157502" y="1171575"/>
                  </a:lnTo>
                  <a:lnTo>
                    <a:pt x="8153349" y="1167409"/>
                  </a:lnTo>
                  <a:lnTo>
                    <a:pt x="8149183" y="1163256"/>
                  </a:lnTo>
                  <a:lnTo>
                    <a:pt x="8149018" y="1163091"/>
                  </a:lnTo>
                  <a:lnTo>
                    <a:pt x="8148790" y="1162977"/>
                  </a:lnTo>
                  <a:lnTo>
                    <a:pt x="8148599" y="1162837"/>
                  </a:lnTo>
                  <a:lnTo>
                    <a:pt x="8148548" y="1162558"/>
                  </a:lnTo>
                  <a:lnTo>
                    <a:pt x="8148764" y="1162431"/>
                  </a:lnTo>
                  <a:lnTo>
                    <a:pt x="8148993" y="1162342"/>
                  </a:lnTo>
                  <a:lnTo>
                    <a:pt x="8149171" y="1162177"/>
                  </a:lnTo>
                  <a:lnTo>
                    <a:pt x="8153336" y="1158024"/>
                  </a:lnTo>
                  <a:lnTo>
                    <a:pt x="8157489" y="1153858"/>
                  </a:lnTo>
                  <a:lnTo>
                    <a:pt x="8161858" y="1149477"/>
                  </a:lnTo>
                  <a:lnTo>
                    <a:pt x="8162074" y="1149261"/>
                  </a:lnTo>
                  <a:lnTo>
                    <a:pt x="8162252" y="1149019"/>
                  </a:lnTo>
                  <a:lnTo>
                    <a:pt x="8162988" y="1148041"/>
                  </a:lnTo>
                  <a:lnTo>
                    <a:pt x="8163103" y="1147013"/>
                  </a:lnTo>
                  <a:close/>
                </a:path>
                <a:path w="8163559" h="1562735">
                  <a:moveTo>
                    <a:pt x="8163103" y="765581"/>
                  </a:moveTo>
                  <a:lnTo>
                    <a:pt x="8162506" y="764501"/>
                  </a:lnTo>
                  <a:lnTo>
                    <a:pt x="8161909" y="763435"/>
                  </a:lnTo>
                  <a:lnTo>
                    <a:pt x="8160994" y="762977"/>
                  </a:lnTo>
                  <a:lnTo>
                    <a:pt x="8158924" y="763092"/>
                  </a:lnTo>
                  <a:lnTo>
                    <a:pt x="8158327" y="763524"/>
                  </a:lnTo>
                  <a:lnTo>
                    <a:pt x="8157756" y="764095"/>
                  </a:lnTo>
                  <a:lnTo>
                    <a:pt x="8153552" y="768299"/>
                  </a:lnTo>
                  <a:lnTo>
                    <a:pt x="8149336" y="772502"/>
                  </a:lnTo>
                  <a:lnTo>
                    <a:pt x="8145132" y="776706"/>
                  </a:lnTo>
                  <a:lnTo>
                    <a:pt x="8144967" y="776871"/>
                  </a:lnTo>
                  <a:lnTo>
                    <a:pt x="8144789" y="777024"/>
                  </a:lnTo>
                  <a:lnTo>
                    <a:pt x="8144510" y="777290"/>
                  </a:lnTo>
                  <a:lnTo>
                    <a:pt x="8144332" y="777049"/>
                  </a:lnTo>
                  <a:lnTo>
                    <a:pt x="8144205" y="776820"/>
                  </a:lnTo>
                  <a:lnTo>
                    <a:pt x="8144015" y="776643"/>
                  </a:lnTo>
                  <a:lnTo>
                    <a:pt x="8139887" y="772515"/>
                  </a:lnTo>
                  <a:lnTo>
                    <a:pt x="8131403" y="764044"/>
                  </a:lnTo>
                  <a:lnTo>
                    <a:pt x="8131188" y="763828"/>
                  </a:lnTo>
                  <a:lnTo>
                    <a:pt x="8130959" y="763638"/>
                  </a:lnTo>
                  <a:lnTo>
                    <a:pt x="8130108" y="762939"/>
                  </a:lnTo>
                  <a:lnTo>
                    <a:pt x="8129117" y="762850"/>
                  </a:lnTo>
                  <a:lnTo>
                    <a:pt x="8127162" y="763612"/>
                  </a:lnTo>
                  <a:lnTo>
                    <a:pt x="8126527" y="764349"/>
                  </a:lnTo>
                  <a:lnTo>
                    <a:pt x="8126400" y="765454"/>
                  </a:lnTo>
                  <a:lnTo>
                    <a:pt x="8126260" y="766495"/>
                  </a:lnTo>
                  <a:lnTo>
                    <a:pt x="8126628" y="767334"/>
                  </a:lnTo>
                  <a:lnTo>
                    <a:pt x="8131581" y="772274"/>
                  </a:lnTo>
                  <a:lnTo>
                    <a:pt x="8135772" y="776490"/>
                  </a:lnTo>
                  <a:lnTo>
                    <a:pt x="8140166" y="780884"/>
                  </a:lnTo>
                  <a:lnTo>
                    <a:pt x="8140408" y="780999"/>
                  </a:lnTo>
                  <a:lnTo>
                    <a:pt x="8140687" y="781202"/>
                  </a:lnTo>
                  <a:lnTo>
                    <a:pt x="8138782" y="783094"/>
                  </a:lnTo>
                  <a:lnTo>
                    <a:pt x="8137042" y="784809"/>
                  </a:lnTo>
                  <a:lnTo>
                    <a:pt x="8135302" y="786549"/>
                  </a:lnTo>
                  <a:lnTo>
                    <a:pt x="8132597" y="789254"/>
                  </a:lnTo>
                  <a:lnTo>
                    <a:pt x="8129879" y="791946"/>
                  </a:lnTo>
                  <a:lnTo>
                    <a:pt x="8127187" y="794677"/>
                  </a:lnTo>
                  <a:lnTo>
                    <a:pt x="8125968" y="795909"/>
                  </a:lnTo>
                  <a:lnTo>
                    <a:pt x="8126082" y="797839"/>
                  </a:lnTo>
                  <a:lnTo>
                    <a:pt x="8128609" y="799884"/>
                  </a:lnTo>
                  <a:lnTo>
                    <a:pt x="8130146" y="799757"/>
                  </a:lnTo>
                  <a:lnTo>
                    <a:pt x="8131327" y="798576"/>
                  </a:lnTo>
                  <a:lnTo>
                    <a:pt x="8135582" y="794334"/>
                  </a:lnTo>
                  <a:lnTo>
                    <a:pt x="8139836" y="790079"/>
                  </a:lnTo>
                  <a:lnTo>
                    <a:pt x="8144091" y="785825"/>
                  </a:lnTo>
                  <a:lnTo>
                    <a:pt x="8144256" y="785660"/>
                  </a:lnTo>
                  <a:lnTo>
                    <a:pt x="8144434" y="785507"/>
                  </a:lnTo>
                  <a:lnTo>
                    <a:pt x="8144675" y="785279"/>
                  </a:lnTo>
                  <a:lnTo>
                    <a:pt x="8144865" y="785495"/>
                  </a:lnTo>
                  <a:lnTo>
                    <a:pt x="8145005" y="785698"/>
                  </a:lnTo>
                  <a:lnTo>
                    <a:pt x="8145170" y="785863"/>
                  </a:lnTo>
                  <a:lnTo>
                    <a:pt x="8149298" y="790016"/>
                  </a:lnTo>
                  <a:lnTo>
                    <a:pt x="8153438" y="794169"/>
                  </a:lnTo>
                  <a:lnTo>
                    <a:pt x="8157591" y="798322"/>
                  </a:lnTo>
                  <a:lnTo>
                    <a:pt x="8157845" y="798576"/>
                  </a:lnTo>
                  <a:lnTo>
                    <a:pt x="8158112" y="798830"/>
                  </a:lnTo>
                  <a:lnTo>
                    <a:pt x="8158416" y="799033"/>
                  </a:lnTo>
                  <a:lnTo>
                    <a:pt x="8159293" y="799630"/>
                  </a:lnTo>
                  <a:lnTo>
                    <a:pt x="8162811" y="796950"/>
                  </a:lnTo>
                  <a:lnTo>
                    <a:pt x="8162912" y="795858"/>
                  </a:lnTo>
                  <a:lnTo>
                    <a:pt x="8162404" y="795045"/>
                  </a:lnTo>
                  <a:lnTo>
                    <a:pt x="8157502" y="790155"/>
                  </a:lnTo>
                  <a:lnTo>
                    <a:pt x="8153349" y="785990"/>
                  </a:lnTo>
                  <a:lnTo>
                    <a:pt x="8149018" y="781659"/>
                  </a:lnTo>
                  <a:lnTo>
                    <a:pt x="8148790" y="781558"/>
                  </a:lnTo>
                  <a:lnTo>
                    <a:pt x="8148599" y="781418"/>
                  </a:lnTo>
                  <a:lnTo>
                    <a:pt x="8148548" y="781138"/>
                  </a:lnTo>
                  <a:lnTo>
                    <a:pt x="8148764" y="781011"/>
                  </a:lnTo>
                  <a:lnTo>
                    <a:pt x="8148993" y="780923"/>
                  </a:lnTo>
                  <a:lnTo>
                    <a:pt x="8149171" y="780757"/>
                  </a:lnTo>
                  <a:lnTo>
                    <a:pt x="8153336" y="776592"/>
                  </a:lnTo>
                  <a:lnTo>
                    <a:pt x="8157489" y="772439"/>
                  </a:lnTo>
                  <a:lnTo>
                    <a:pt x="8161858" y="768057"/>
                  </a:lnTo>
                  <a:lnTo>
                    <a:pt x="8162074" y="767842"/>
                  </a:lnTo>
                  <a:lnTo>
                    <a:pt x="8162252" y="767600"/>
                  </a:lnTo>
                  <a:lnTo>
                    <a:pt x="8162988" y="766622"/>
                  </a:lnTo>
                  <a:lnTo>
                    <a:pt x="8163103" y="765581"/>
                  </a:lnTo>
                  <a:close/>
                </a:path>
                <a:path w="8163559" h="1562735">
                  <a:moveTo>
                    <a:pt x="8163103" y="384162"/>
                  </a:moveTo>
                  <a:lnTo>
                    <a:pt x="8162506" y="383082"/>
                  </a:lnTo>
                  <a:lnTo>
                    <a:pt x="8161909" y="382016"/>
                  </a:lnTo>
                  <a:lnTo>
                    <a:pt x="8160994" y="381558"/>
                  </a:lnTo>
                  <a:lnTo>
                    <a:pt x="8159763" y="381622"/>
                  </a:lnTo>
                  <a:lnTo>
                    <a:pt x="8158924" y="381673"/>
                  </a:lnTo>
                  <a:lnTo>
                    <a:pt x="8158327" y="382104"/>
                  </a:lnTo>
                  <a:lnTo>
                    <a:pt x="8157756" y="382676"/>
                  </a:lnTo>
                  <a:lnTo>
                    <a:pt x="8153552" y="386880"/>
                  </a:lnTo>
                  <a:lnTo>
                    <a:pt x="8149336" y="391083"/>
                  </a:lnTo>
                  <a:lnTo>
                    <a:pt x="8145132" y="395287"/>
                  </a:lnTo>
                  <a:lnTo>
                    <a:pt x="8144967" y="395452"/>
                  </a:lnTo>
                  <a:lnTo>
                    <a:pt x="8144789" y="395605"/>
                  </a:lnTo>
                  <a:lnTo>
                    <a:pt x="8144510" y="395871"/>
                  </a:lnTo>
                  <a:lnTo>
                    <a:pt x="8144332" y="395630"/>
                  </a:lnTo>
                  <a:lnTo>
                    <a:pt x="8144205" y="395401"/>
                  </a:lnTo>
                  <a:lnTo>
                    <a:pt x="8139887" y="391083"/>
                  </a:lnTo>
                  <a:lnTo>
                    <a:pt x="8131619" y="382841"/>
                  </a:lnTo>
                  <a:lnTo>
                    <a:pt x="8131403" y="382625"/>
                  </a:lnTo>
                  <a:lnTo>
                    <a:pt x="8131188" y="382397"/>
                  </a:lnTo>
                  <a:lnTo>
                    <a:pt x="8130959" y="382206"/>
                  </a:lnTo>
                  <a:lnTo>
                    <a:pt x="8130108" y="381520"/>
                  </a:lnTo>
                  <a:lnTo>
                    <a:pt x="8129117" y="381431"/>
                  </a:lnTo>
                  <a:lnTo>
                    <a:pt x="8127162" y="382181"/>
                  </a:lnTo>
                  <a:lnTo>
                    <a:pt x="8126527" y="382930"/>
                  </a:lnTo>
                  <a:lnTo>
                    <a:pt x="8126400" y="384035"/>
                  </a:lnTo>
                  <a:lnTo>
                    <a:pt x="8126260" y="385076"/>
                  </a:lnTo>
                  <a:lnTo>
                    <a:pt x="8126628" y="385914"/>
                  </a:lnTo>
                  <a:lnTo>
                    <a:pt x="8131581" y="390855"/>
                  </a:lnTo>
                  <a:lnTo>
                    <a:pt x="8135772" y="395071"/>
                  </a:lnTo>
                  <a:lnTo>
                    <a:pt x="8140166" y="399453"/>
                  </a:lnTo>
                  <a:lnTo>
                    <a:pt x="8140408" y="399580"/>
                  </a:lnTo>
                  <a:lnTo>
                    <a:pt x="8140687" y="399783"/>
                  </a:lnTo>
                  <a:lnTo>
                    <a:pt x="8138782" y="401675"/>
                  </a:lnTo>
                  <a:lnTo>
                    <a:pt x="8137042" y="403390"/>
                  </a:lnTo>
                  <a:lnTo>
                    <a:pt x="8135302" y="405117"/>
                  </a:lnTo>
                  <a:lnTo>
                    <a:pt x="8132597" y="407822"/>
                  </a:lnTo>
                  <a:lnTo>
                    <a:pt x="8129879" y="410527"/>
                  </a:lnTo>
                  <a:lnTo>
                    <a:pt x="8127187" y="413258"/>
                  </a:lnTo>
                  <a:lnTo>
                    <a:pt x="8125968" y="414489"/>
                  </a:lnTo>
                  <a:lnTo>
                    <a:pt x="8126082" y="416420"/>
                  </a:lnTo>
                  <a:lnTo>
                    <a:pt x="8127416" y="417487"/>
                  </a:lnTo>
                  <a:lnTo>
                    <a:pt x="8128609" y="418452"/>
                  </a:lnTo>
                  <a:lnTo>
                    <a:pt x="8130146" y="418338"/>
                  </a:lnTo>
                  <a:lnTo>
                    <a:pt x="8131327" y="417156"/>
                  </a:lnTo>
                  <a:lnTo>
                    <a:pt x="8135582" y="412902"/>
                  </a:lnTo>
                  <a:lnTo>
                    <a:pt x="8139836" y="408660"/>
                  </a:lnTo>
                  <a:lnTo>
                    <a:pt x="8144091" y="404406"/>
                  </a:lnTo>
                  <a:lnTo>
                    <a:pt x="8144256" y="404241"/>
                  </a:lnTo>
                  <a:lnTo>
                    <a:pt x="8144434" y="404088"/>
                  </a:lnTo>
                  <a:lnTo>
                    <a:pt x="8144675" y="403860"/>
                  </a:lnTo>
                  <a:lnTo>
                    <a:pt x="8144865" y="404075"/>
                  </a:lnTo>
                  <a:lnTo>
                    <a:pt x="8145005" y="404279"/>
                  </a:lnTo>
                  <a:lnTo>
                    <a:pt x="8145170" y="404444"/>
                  </a:lnTo>
                  <a:lnTo>
                    <a:pt x="8149298" y="408597"/>
                  </a:lnTo>
                  <a:lnTo>
                    <a:pt x="8153438" y="412750"/>
                  </a:lnTo>
                  <a:lnTo>
                    <a:pt x="8157591" y="416902"/>
                  </a:lnTo>
                  <a:lnTo>
                    <a:pt x="8157845" y="417156"/>
                  </a:lnTo>
                  <a:lnTo>
                    <a:pt x="8158112" y="417410"/>
                  </a:lnTo>
                  <a:lnTo>
                    <a:pt x="8158416" y="417614"/>
                  </a:lnTo>
                  <a:lnTo>
                    <a:pt x="8159293" y="418211"/>
                  </a:lnTo>
                  <a:lnTo>
                    <a:pt x="8162811" y="415518"/>
                  </a:lnTo>
                  <a:lnTo>
                    <a:pt x="8162912" y="414426"/>
                  </a:lnTo>
                  <a:lnTo>
                    <a:pt x="8162404" y="413626"/>
                  </a:lnTo>
                  <a:lnTo>
                    <a:pt x="8157502" y="408736"/>
                  </a:lnTo>
                  <a:lnTo>
                    <a:pt x="8153349" y="404571"/>
                  </a:lnTo>
                  <a:lnTo>
                    <a:pt x="8149018" y="400240"/>
                  </a:lnTo>
                  <a:lnTo>
                    <a:pt x="8148790" y="400126"/>
                  </a:lnTo>
                  <a:lnTo>
                    <a:pt x="8148599" y="399999"/>
                  </a:lnTo>
                  <a:lnTo>
                    <a:pt x="8148548" y="399719"/>
                  </a:lnTo>
                  <a:lnTo>
                    <a:pt x="8148764" y="399592"/>
                  </a:lnTo>
                  <a:lnTo>
                    <a:pt x="8148993" y="399503"/>
                  </a:lnTo>
                  <a:lnTo>
                    <a:pt x="8149171" y="399338"/>
                  </a:lnTo>
                  <a:lnTo>
                    <a:pt x="8153336" y="395173"/>
                  </a:lnTo>
                  <a:lnTo>
                    <a:pt x="8157489" y="391020"/>
                  </a:lnTo>
                  <a:lnTo>
                    <a:pt x="8161655" y="386854"/>
                  </a:lnTo>
                  <a:lnTo>
                    <a:pt x="8161858" y="386638"/>
                  </a:lnTo>
                  <a:lnTo>
                    <a:pt x="8162074" y="386410"/>
                  </a:lnTo>
                  <a:lnTo>
                    <a:pt x="8162252" y="386181"/>
                  </a:lnTo>
                  <a:lnTo>
                    <a:pt x="8162988" y="385203"/>
                  </a:lnTo>
                  <a:lnTo>
                    <a:pt x="8163103" y="384162"/>
                  </a:lnTo>
                  <a:close/>
                </a:path>
                <a:path w="8163559" h="1562735">
                  <a:moveTo>
                    <a:pt x="8163103" y="2743"/>
                  </a:moveTo>
                  <a:lnTo>
                    <a:pt x="8162506" y="1663"/>
                  </a:lnTo>
                  <a:lnTo>
                    <a:pt x="8161909" y="584"/>
                  </a:lnTo>
                  <a:lnTo>
                    <a:pt x="8160994" y="139"/>
                  </a:lnTo>
                  <a:lnTo>
                    <a:pt x="8158924" y="254"/>
                  </a:lnTo>
                  <a:lnTo>
                    <a:pt x="8158327" y="685"/>
                  </a:lnTo>
                  <a:lnTo>
                    <a:pt x="8157756" y="1257"/>
                  </a:lnTo>
                  <a:lnTo>
                    <a:pt x="8153552" y="5461"/>
                  </a:lnTo>
                  <a:lnTo>
                    <a:pt x="8149336" y="9664"/>
                  </a:lnTo>
                  <a:lnTo>
                    <a:pt x="8145132" y="13868"/>
                  </a:lnTo>
                  <a:lnTo>
                    <a:pt x="8144967" y="14033"/>
                  </a:lnTo>
                  <a:lnTo>
                    <a:pt x="8144789" y="14185"/>
                  </a:lnTo>
                  <a:lnTo>
                    <a:pt x="8144510" y="14452"/>
                  </a:lnTo>
                  <a:lnTo>
                    <a:pt x="8144332" y="14211"/>
                  </a:lnTo>
                  <a:lnTo>
                    <a:pt x="8144205" y="13982"/>
                  </a:lnTo>
                  <a:lnTo>
                    <a:pt x="8139887" y="9664"/>
                  </a:lnTo>
                  <a:lnTo>
                    <a:pt x="8135747" y="5537"/>
                  </a:lnTo>
                  <a:lnTo>
                    <a:pt x="8131403" y="1206"/>
                  </a:lnTo>
                  <a:lnTo>
                    <a:pt x="8131188" y="977"/>
                  </a:lnTo>
                  <a:lnTo>
                    <a:pt x="8130959" y="787"/>
                  </a:lnTo>
                  <a:lnTo>
                    <a:pt x="8130108" y="101"/>
                  </a:lnTo>
                  <a:lnTo>
                    <a:pt x="8129117" y="0"/>
                  </a:lnTo>
                  <a:lnTo>
                    <a:pt x="8127162" y="762"/>
                  </a:lnTo>
                  <a:lnTo>
                    <a:pt x="8126527" y="1511"/>
                  </a:lnTo>
                  <a:lnTo>
                    <a:pt x="8126400" y="2603"/>
                  </a:lnTo>
                  <a:lnTo>
                    <a:pt x="8126260" y="3657"/>
                  </a:lnTo>
                  <a:lnTo>
                    <a:pt x="8126628" y="4483"/>
                  </a:lnTo>
                  <a:lnTo>
                    <a:pt x="8127365" y="5232"/>
                  </a:lnTo>
                  <a:lnTo>
                    <a:pt x="8131581" y="9423"/>
                  </a:lnTo>
                  <a:lnTo>
                    <a:pt x="8135772" y="13652"/>
                  </a:lnTo>
                  <a:lnTo>
                    <a:pt x="8140166" y="18034"/>
                  </a:lnTo>
                  <a:lnTo>
                    <a:pt x="8140408" y="18161"/>
                  </a:lnTo>
                  <a:lnTo>
                    <a:pt x="8140687" y="18364"/>
                  </a:lnTo>
                  <a:lnTo>
                    <a:pt x="8138782" y="20256"/>
                  </a:lnTo>
                  <a:lnTo>
                    <a:pt x="8137042" y="21971"/>
                  </a:lnTo>
                  <a:lnTo>
                    <a:pt x="8135302" y="23698"/>
                  </a:lnTo>
                  <a:lnTo>
                    <a:pt x="8132597" y="26403"/>
                  </a:lnTo>
                  <a:lnTo>
                    <a:pt x="8129879" y="29108"/>
                  </a:lnTo>
                  <a:lnTo>
                    <a:pt x="8127187" y="31826"/>
                  </a:lnTo>
                  <a:lnTo>
                    <a:pt x="8125968" y="33058"/>
                  </a:lnTo>
                  <a:lnTo>
                    <a:pt x="8126082" y="35001"/>
                  </a:lnTo>
                  <a:lnTo>
                    <a:pt x="8127416" y="36068"/>
                  </a:lnTo>
                  <a:lnTo>
                    <a:pt x="8128609" y="37033"/>
                  </a:lnTo>
                  <a:lnTo>
                    <a:pt x="8130146" y="36918"/>
                  </a:lnTo>
                  <a:lnTo>
                    <a:pt x="8131327" y="35737"/>
                  </a:lnTo>
                  <a:lnTo>
                    <a:pt x="8135582" y="31483"/>
                  </a:lnTo>
                  <a:lnTo>
                    <a:pt x="8139836" y="27241"/>
                  </a:lnTo>
                  <a:lnTo>
                    <a:pt x="8144091" y="22987"/>
                  </a:lnTo>
                  <a:lnTo>
                    <a:pt x="8144256" y="22821"/>
                  </a:lnTo>
                  <a:lnTo>
                    <a:pt x="8144434" y="22669"/>
                  </a:lnTo>
                  <a:lnTo>
                    <a:pt x="8144675" y="22428"/>
                  </a:lnTo>
                  <a:lnTo>
                    <a:pt x="8144865" y="22656"/>
                  </a:lnTo>
                  <a:lnTo>
                    <a:pt x="8157591" y="35483"/>
                  </a:lnTo>
                  <a:lnTo>
                    <a:pt x="8157845" y="35737"/>
                  </a:lnTo>
                  <a:lnTo>
                    <a:pt x="8158112" y="35991"/>
                  </a:lnTo>
                  <a:lnTo>
                    <a:pt x="8158416" y="36195"/>
                  </a:lnTo>
                  <a:lnTo>
                    <a:pt x="8159293" y="36791"/>
                  </a:lnTo>
                  <a:lnTo>
                    <a:pt x="8162811" y="34099"/>
                  </a:lnTo>
                  <a:lnTo>
                    <a:pt x="8162912" y="33007"/>
                  </a:lnTo>
                  <a:lnTo>
                    <a:pt x="8162404" y="32207"/>
                  </a:lnTo>
                  <a:lnTo>
                    <a:pt x="8157502" y="27317"/>
                  </a:lnTo>
                  <a:lnTo>
                    <a:pt x="8153349" y="23152"/>
                  </a:lnTo>
                  <a:lnTo>
                    <a:pt x="8149183" y="18986"/>
                  </a:lnTo>
                  <a:lnTo>
                    <a:pt x="8149018" y="18821"/>
                  </a:lnTo>
                  <a:lnTo>
                    <a:pt x="8148790" y="18707"/>
                  </a:lnTo>
                  <a:lnTo>
                    <a:pt x="8148599" y="18567"/>
                  </a:lnTo>
                  <a:lnTo>
                    <a:pt x="8148548" y="18288"/>
                  </a:lnTo>
                  <a:lnTo>
                    <a:pt x="8148764" y="18173"/>
                  </a:lnTo>
                  <a:lnTo>
                    <a:pt x="8148993" y="18072"/>
                  </a:lnTo>
                  <a:lnTo>
                    <a:pt x="8149171" y="17907"/>
                  </a:lnTo>
                  <a:lnTo>
                    <a:pt x="8153336" y="13754"/>
                  </a:lnTo>
                  <a:lnTo>
                    <a:pt x="8157489" y="9588"/>
                  </a:lnTo>
                  <a:lnTo>
                    <a:pt x="8161858" y="5219"/>
                  </a:lnTo>
                  <a:lnTo>
                    <a:pt x="8162074" y="4991"/>
                  </a:lnTo>
                  <a:lnTo>
                    <a:pt x="8162252" y="4749"/>
                  </a:lnTo>
                  <a:lnTo>
                    <a:pt x="8162988" y="3784"/>
                  </a:lnTo>
                  <a:lnTo>
                    <a:pt x="8163103" y="2743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641523" cy="114964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70104" y="3127221"/>
            <a:ext cx="6995159" cy="3152017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155"/>
              </a:spcBef>
            </a:pPr>
            <a:r>
              <a:rPr lang="en-US" sz="4400" dirty="0"/>
              <a:t>Thriving in a new Business Era</a:t>
            </a:r>
            <a:br>
              <a:rPr lang="en-US" sz="4400" dirty="0"/>
            </a:br>
            <a:br>
              <a:rPr lang="en-US" sz="4400" dirty="0"/>
            </a:br>
            <a:r>
              <a:rPr sz="2800" dirty="0"/>
              <a:t>RENEWABLES</a:t>
            </a:r>
            <a:r>
              <a:rPr sz="2800" spc="-300" dirty="0"/>
              <a:t> </a:t>
            </a:r>
            <a:r>
              <a:rPr sz="2800" spc="-55" dirty="0"/>
              <a:t>FORWARD </a:t>
            </a:r>
            <a:br>
              <a:rPr lang="en-US" sz="2800" spc="-55" dirty="0"/>
            </a:br>
            <a:br>
              <a:rPr lang="en-US" sz="2800" spc="-55" dirty="0"/>
            </a:br>
            <a:r>
              <a:rPr lang="en-US" sz="2800" spc="-55" dirty="0"/>
              <a:t>National Hydropower Association </a:t>
            </a:r>
            <a:br>
              <a:rPr lang="en-US" sz="2800" spc="-55" dirty="0"/>
            </a:br>
            <a:r>
              <a:rPr lang="en-US" sz="2800" spc="-55" dirty="0"/>
              <a:t>July 18, 2023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137634-C72D-FCD2-0223-6CE37D726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3077" y="21016"/>
            <a:ext cx="2480079" cy="20430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0899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C16D97-2837-B7E1-E3E6-CF4B6CA7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3" y="382891"/>
            <a:ext cx="11368886" cy="162288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Industry Needs (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b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200" b="1" dirty="0">
              <a:effectLst/>
              <a:latin typeface="+mn-lt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56648-E760-A3E1-F089-957968D00BFA}"/>
              </a:ext>
            </a:extLst>
          </p:cNvPr>
          <p:cNvSpPr txBox="1"/>
          <p:nvPr/>
        </p:nvSpPr>
        <p:spPr>
          <a:xfrm>
            <a:off x="1093365" y="1770402"/>
            <a:ext cx="11098635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2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Additional topics </a:t>
            </a:r>
            <a:r>
              <a:rPr lang="en-CA" sz="2400" dirty="0">
                <a:latin typeface="Arial"/>
                <a:ea typeface="Times New Roman" panose="02020603050405020304" pitchFamily="18" charset="0"/>
                <a:cs typeface="Arial"/>
              </a:rPr>
              <a:t>of interest </a:t>
            </a:r>
            <a:r>
              <a:rPr lang="en-CA" sz="2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could include:</a:t>
            </a:r>
          </a:p>
          <a:p>
            <a:pPr lvl="0"/>
            <a:endParaRPr lang="en-CA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en-CA" sz="2400" dirty="0">
                <a:latin typeface="Arial" panose="020B0604020202020204" pitchFamily="34" charset="0"/>
              </a:rPr>
              <a:t>Hydro 201/301 level courses for SMEs</a:t>
            </a:r>
            <a:br>
              <a:rPr lang="en-CA" sz="2400" dirty="0">
                <a:latin typeface="Arial" panose="020B0604020202020204" pitchFamily="34" charset="0"/>
              </a:rPr>
            </a:br>
            <a:endParaRPr lang="en-CA" sz="2400" dirty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CA" sz="2400" dirty="0">
                <a:latin typeface="Arial" panose="020B0604020202020204" pitchFamily="34" charset="0"/>
              </a:rPr>
              <a:t>Hydropower Training for executives (new to hydro and coming over from nuclear, thermal </a:t>
            </a:r>
            <a:r>
              <a:rPr lang="en-CA" sz="2400" dirty="0" err="1">
                <a:latin typeface="Arial" panose="020B0604020202020204" pitchFamily="34" charset="0"/>
              </a:rPr>
              <a:t>etc</a:t>
            </a:r>
            <a:r>
              <a:rPr lang="en-CA" sz="2400" dirty="0">
                <a:latin typeface="Arial" panose="020B0604020202020204" pitchFamily="34" charset="0"/>
              </a:rPr>
              <a:t>)</a:t>
            </a:r>
            <a:br>
              <a:rPr lang="en-CA" sz="2400" dirty="0">
                <a:latin typeface="Arial" panose="020B0604020202020204" pitchFamily="34" charset="0"/>
              </a:rPr>
            </a:br>
            <a:endParaRPr lang="en-CA" sz="2400" dirty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CA" sz="2400" dirty="0">
                <a:latin typeface="Arial" panose="020B0604020202020204" pitchFamily="34" charset="0"/>
              </a:rPr>
              <a:t>Licensing and License compliance training </a:t>
            </a:r>
          </a:p>
          <a:p>
            <a:pPr marL="285750" indent="-285750">
              <a:buFontTx/>
              <a:buChar char="-"/>
            </a:pPr>
            <a:endParaRPr lang="en-CA" sz="2400" dirty="0">
              <a:latin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endParaRPr lang="en-CA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78AA7B0-C6D2-A481-7CC7-B06763205D6E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3" y="5668863"/>
            <a:ext cx="3562137" cy="806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828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C16D97-2837-B7E1-E3E6-CF4B6CA7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3" y="382891"/>
            <a:ext cx="11368886" cy="162288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Steps</a:t>
            </a:r>
            <a:b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200" b="1" dirty="0">
              <a:effectLst/>
              <a:latin typeface="+mn-lt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56648-E760-A3E1-F089-957968D00BFA}"/>
              </a:ext>
            </a:extLst>
          </p:cNvPr>
          <p:cNvSpPr txBox="1"/>
          <p:nvPr/>
        </p:nvSpPr>
        <p:spPr>
          <a:xfrm>
            <a:off x="1093366" y="1770402"/>
            <a:ext cx="8601240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Tx/>
              <a:buChar char="-"/>
            </a:pPr>
            <a:r>
              <a:rPr lang="en-CA" sz="2400" dirty="0">
                <a:latin typeface="Arial"/>
                <a:cs typeface="Arial"/>
              </a:rPr>
              <a:t>Establish an ad-hoc group of Board members to guide/advise on:</a:t>
            </a:r>
          </a:p>
          <a:p>
            <a:pPr marL="800100" lvl="1" indent="-342900">
              <a:buFontTx/>
              <a:buChar char="-"/>
            </a:pPr>
            <a:r>
              <a:rPr lang="en-CA" sz="2400" dirty="0">
                <a:latin typeface="Arial"/>
                <a:cs typeface="Arial"/>
              </a:rPr>
              <a:t>Overall Concept</a:t>
            </a:r>
          </a:p>
          <a:p>
            <a:pPr marL="800100" lvl="1" indent="-342900">
              <a:buFontTx/>
              <a:buChar char="-"/>
            </a:pPr>
            <a:r>
              <a:rPr lang="en-CA" sz="2400" dirty="0">
                <a:latin typeface="Arial"/>
                <a:cs typeface="Arial"/>
              </a:rPr>
              <a:t>Curriculum Development*</a:t>
            </a:r>
            <a:endParaRPr lang="en-CA" dirty="0"/>
          </a:p>
          <a:p>
            <a:pPr marL="800100" lvl="1" indent="-342900">
              <a:buFontTx/>
              <a:buChar char="-"/>
            </a:pPr>
            <a:r>
              <a:rPr lang="en-CA" sz="2400" dirty="0">
                <a:latin typeface="Arial"/>
                <a:cs typeface="Arial"/>
              </a:rPr>
              <a:t>Budget</a:t>
            </a:r>
          </a:p>
          <a:p>
            <a:pPr marL="800100" lvl="1" indent="-342900">
              <a:buFontTx/>
              <a:buChar char="-"/>
            </a:pPr>
            <a:r>
              <a:rPr lang="en-CA" sz="2400" dirty="0">
                <a:latin typeface="Arial"/>
                <a:cs typeface="Arial"/>
              </a:rPr>
              <a:t>Fee structure</a:t>
            </a:r>
            <a:endParaRPr lang="en-CA" dirty="0"/>
          </a:p>
          <a:p>
            <a:pPr marL="800100" lvl="1" indent="-342900">
              <a:buFontTx/>
              <a:buChar char="-"/>
            </a:pPr>
            <a:endParaRPr lang="en-CA" sz="2400" dirty="0"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CA" sz="2400" dirty="0">
                <a:latin typeface="Arial"/>
                <a:cs typeface="Arial"/>
              </a:rPr>
              <a:t>Bring firm plan to Board in October 2023 for approval.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CA" sz="2400" dirty="0">
              <a:latin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endParaRPr lang="en-CA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78AA7B0-C6D2-A481-7CC7-B06763205D6E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3" y="5668863"/>
            <a:ext cx="3562137" cy="806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372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C16D97-2837-B7E1-E3E6-CF4B6CA7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3" y="382891"/>
            <a:ext cx="11368886" cy="162288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Discussion and Q&amp;A</a:t>
            </a:r>
            <a:b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200" b="1" dirty="0">
              <a:effectLst/>
              <a:latin typeface="+mn-lt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56648-E760-A3E1-F089-957968D00BFA}"/>
              </a:ext>
            </a:extLst>
          </p:cNvPr>
          <p:cNvSpPr txBox="1"/>
          <p:nvPr/>
        </p:nvSpPr>
        <p:spPr>
          <a:xfrm>
            <a:off x="1093366" y="1770402"/>
            <a:ext cx="860124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n-CA" sz="4000" dirty="0">
                <a:latin typeface="Arial" panose="020B0604020202020204" pitchFamily="34" charset="0"/>
              </a:rPr>
              <a:t>Other items to consider? </a:t>
            </a:r>
          </a:p>
          <a:p>
            <a:pPr marL="342900" lvl="0" indent="-342900">
              <a:buFontTx/>
              <a:buChar char="-"/>
            </a:pPr>
            <a:r>
              <a:rPr lang="en-CA" sz="4000" dirty="0">
                <a:latin typeface="Arial" panose="020B0604020202020204" pitchFamily="34" charset="0"/>
              </a:rPr>
              <a:t>Sub-group volunteers? </a:t>
            </a:r>
          </a:p>
          <a:p>
            <a:pPr marL="342900" lvl="0" indent="-342900">
              <a:buFontTx/>
              <a:buChar char="-"/>
            </a:pPr>
            <a:r>
              <a:rPr lang="en-CA" sz="4000" dirty="0">
                <a:latin typeface="Arial" panose="020B0604020202020204" pitchFamily="34" charset="0"/>
              </a:rPr>
              <a:t>Schedule?</a:t>
            </a:r>
            <a:br>
              <a:rPr lang="en-CA" sz="4000" dirty="0">
                <a:latin typeface="Arial" panose="020B0604020202020204" pitchFamily="34" charset="0"/>
              </a:rPr>
            </a:br>
            <a:endParaRPr lang="en-CA" sz="4000" dirty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CA" sz="2400" dirty="0">
              <a:latin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endParaRPr lang="en-CA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78AA7B0-C6D2-A481-7CC7-B06763205D6E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3" y="5668863"/>
            <a:ext cx="3562137" cy="806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315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C16D97-2837-B7E1-E3E6-CF4B6CA7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3" y="382891"/>
            <a:ext cx="11368886" cy="162288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Content </a:t>
            </a:r>
            <a:r>
              <a:rPr lang="en-US" sz="3200" b="1" dirty="0">
                <a:latin typeface="Arial"/>
                <a:ea typeface="Calibri" panose="020F0502020204030204" pitchFamily="34" charset="0"/>
                <a:cs typeface="Arial"/>
              </a:rPr>
              <a:t>Development/Execution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56648-E760-A3E1-F089-957968D00BFA}"/>
              </a:ext>
            </a:extLst>
          </p:cNvPr>
          <p:cNvSpPr txBox="1"/>
          <p:nvPr/>
        </p:nvSpPr>
        <p:spPr>
          <a:xfrm>
            <a:off x="1093365" y="1770402"/>
            <a:ext cx="11098635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2400" dirty="0">
                <a:latin typeface="Arial"/>
                <a:ea typeface="Times New Roman" panose="02020603050405020304" pitchFamily="18" charset="0"/>
                <a:cs typeface="Arial"/>
              </a:rPr>
              <a:t>H</a:t>
            </a:r>
            <a:r>
              <a:rPr lang="en-CA" sz="2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ydro 101 </a:t>
            </a:r>
            <a:r>
              <a:rPr lang="en-CA" sz="2400" dirty="0">
                <a:latin typeface="Arial"/>
                <a:ea typeface="Times New Roman" panose="02020603050405020304" pitchFamily="18" charset="0"/>
                <a:cs typeface="Arial"/>
              </a:rPr>
              <a:t>Course</a:t>
            </a:r>
            <a:r>
              <a:rPr lang="en-CA" sz="2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</a:t>
            </a:r>
            <a:r>
              <a:rPr lang="en-CA" sz="2400" dirty="0"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endParaRPr lang="en-CA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CA" sz="2400" dirty="0">
                <a:latin typeface="Arial"/>
                <a:cs typeface="Arial"/>
              </a:rPr>
              <a:t>Curriculum delivered over 12 months</a:t>
            </a:r>
            <a:endParaRPr lang="en-US" sz="2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CA" sz="2400" dirty="0">
                <a:latin typeface="Arial"/>
                <a:cs typeface="Arial"/>
              </a:rPr>
              <a:t>Virtual Delivery, perhaps supplemented with 1 or 2 in-person sessions tied to regional meetings or national conferences</a:t>
            </a:r>
            <a:endParaRPr lang="en-CA" dirty="0">
              <a:cs typeface="Calibri"/>
            </a:endParaRPr>
          </a:p>
          <a:p>
            <a:endParaRPr lang="en-CA" sz="24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r>
              <a:rPr lang="en-CA" sz="2400" dirty="0">
                <a:latin typeface="Arial"/>
                <a:ea typeface="Times New Roman" panose="02020603050405020304" pitchFamily="18" charset="0"/>
                <a:cs typeface="Arial"/>
              </a:rPr>
              <a:t>Course Title: "Hydropower System Principals" covering: </a:t>
            </a:r>
            <a:endParaRPr lang="en-CA" dirty="0"/>
          </a:p>
          <a:p>
            <a:pPr marL="285750" indent="-285750">
              <a:buFont typeface="Arial"/>
              <a:buChar char="•"/>
            </a:pPr>
            <a:r>
              <a:rPr lang="en-CA" sz="1600" dirty="0">
                <a:latin typeface="Arial"/>
                <a:ea typeface="Times New Roman" panose="02020603050405020304" pitchFamily="18" charset="0"/>
                <a:cs typeface="Arial"/>
              </a:rPr>
              <a:t>Production Planning and Water Management</a:t>
            </a:r>
            <a:endParaRPr lang="en-US" sz="16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CA" sz="1600" dirty="0">
                <a:latin typeface="Arial"/>
                <a:ea typeface="Times New Roman" panose="02020603050405020304" pitchFamily="18" charset="0"/>
                <a:cs typeface="Arial"/>
              </a:rPr>
              <a:t>Dam Safety </a:t>
            </a:r>
            <a:endParaRPr lang="en-US" sz="16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CA" sz="1600" dirty="0">
                <a:latin typeface="Arial"/>
                <a:ea typeface="Times New Roman" panose="02020603050405020304" pitchFamily="18" charset="0"/>
                <a:cs typeface="Arial"/>
              </a:rPr>
              <a:t>Equipment Reliability</a:t>
            </a:r>
            <a:endParaRPr lang="en-US" sz="16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CA" sz="1600" dirty="0">
                <a:latin typeface="Arial"/>
                <a:ea typeface="Times New Roman" panose="02020603050405020304" pitchFamily="18" charset="0"/>
                <a:cs typeface="Arial"/>
              </a:rPr>
              <a:t>Asset Management</a:t>
            </a:r>
            <a:endParaRPr lang="en-US" sz="16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CA" sz="1600" dirty="0">
                <a:latin typeface="Arial"/>
                <a:ea typeface="Times New Roman" panose="02020603050405020304" pitchFamily="18" charset="0"/>
                <a:cs typeface="Arial"/>
              </a:rPr>
              <a:t>Markets</a:t>
            </a:r>
            <a:endParaRPr lang="en-US" sz="16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CA" sz="1600" dirty="0">
                <a:latin typeface="Arial"/>
                <a:ea typeface="Times New Roman" panose="02020603050405020304" pitchFamily="18" charset="0"/>
                <a:cs typeface="Arial"/>
              </a:rPr>
              <a:t>Environment</a:t>
            </a:r>
            <a:endParaRPr lang="en-CA" sz="2400" dirty="0">
              <a:latin typeface="Arial" panose="020B0604020202020204" pitchFamily="34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78AA7B0-C6D2-A481-7CC7-B06763205D6E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3" y="5668863"/>
            <a:ext cx="3562137" cy="806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894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C16D97-2837-B7E1-E3E6-CF4B6CA7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3" y="382891"/>
            <a:ext cx="11368886" cy="162288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atin typeface="Arial"/>
                <a:ea typeface="Calibri" panose="020F0502020204030204" pitchFamily="34" charset="0"/>
                <a:cs typeface="Arial"/>
              </a:rPr>
              <a:t>Course Budget Considerations</a:t>
            </a:r>
            <a:b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200" b="1" dirty="0">
              <a:effectLst/>
              <a:latin typeface="+mn-lt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56648-E760-A3E1-F089-957968D00BFA}"/>
              </a:ext>
            </a:extLst>
          </p:cNvPr>
          <p:cNvSpPr txBox="1"/>
          <p:nvPr/>
        </p:nvSpPr>
        <p:spPr>
          <a:xfrm>
            <a:off x="1093365" y="1770402"/>
            <a:ext cx="11098635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CA" sz="2400" dirty="0">
                <a:latin typeface="Arial" panose="020B0604020202020204" pitchFamily="34" charset="0"/>
                <a:ea typeface="Times New Roman" panose="02020603050405020304" pitchFamily="18" charset="0"/>
              </a:rPr>
              <a:t>Items</a:t>
            </a:r>
            <a:r>
              <a:rPr lang="en-C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be considered include:</a:t>
            </a:r>
          </a:p>
          <a:p>
            <a:pPr lvl="0"/>
            <a:endParaRPr lang="en-CA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CA" sz="2400" dirty="0">
                <a:latin typeface="Arial"/>
                <a:cs typeface="Arial"/>
              </a:rPr>
              <a:t>Curriculum Development</a:t>
            </a:r>
          </a:p>
          <a:p>
            <a:pPr marL="285750" lvl="0" indent="-285750">
              <a:buFontTx/>
              <a:buChar char="-"/>
            </a:pPr>
            <a:r>
              <a:rPr lang="en-CA" sz="2400" dirty="0">
                <a:latin typeface="Arial" panose="020B0604020202020204" pitchFamily="34" charset="0"/>
              </a:rPr>
              <a:t>Marketing/Awareness Campaigns</a:t>
            </a:r>
          </a:p>
          <a:p>
            <a:pPr marL="285750" lvl="0" indent="-285750">
              <a:buFontTx/>
              <a:buChar char="-"/>
            </a:pPr>
            <a:r>
              <a:rPr lang="en-CA" sz="2400" dirty="0">
                <a:latin typeface="Arial" panose="020B0604020202020204" pitchFamily="34" charset="0"/>
              </a:rPr>
              <a:t>Logistics and Content Delivery Tools/Methods</a:t>
            </a:r>
          </a:p>
          <a:p>
            <a:pPr marL="285750" lvl="0" indent="-285750">
              <a:buFontTx/>
              <a:buChar char="-"/>
            </a:pPr>
            <a:r>
              <a:rPr lang="en-CA" sz="2400" dirty="0">
                <a:latin typeface="Arial" panose="020B0604020202020204" pitchFamily="34" charset="0"/>
              </a:rPr>
              <a:t>Staffing</a:t>
            </a:r>
          </a:p>
          <a:p>
            <a:pPr marL="285750" lvl="0" indent="-285750">
              <a:buFontTx/>
              <a:buChar char="-"/>
            </a:pPr>
            <a:r>
              <a:rPr lang="en-CA" sz="2400" dirty="0">
                <a:latin typeface="Arial" panose="020B0604020202020204" pitchFamily="34" charset="0"/>
              </a:rPr>
              <a:t>Certification Capability</a:t>
            </a:r>
            <a:br>
              <a:rPr lang="en-CA" sz="2400" dirty="0">
                <a:latin typeface="Arial" panose="020B0604020202020204" pitchFamily="34" charset="0"/>
              </a:rPr>
            </a:br>
            <a:endParaRPr lang="en-CA" sz="2400" dirty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CA" sz="2400" dirty="0">
              <a:latin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endParaRPr lang="en-CA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78AA7B0-C6D2-A481-7CC7-B06763205D6E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3" y="5668863"/>
            <a:ext cx="3562137" cy="806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340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C16D97-2837-B7E1-E3E6-CF4B6CA7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3" y="382891"/>
            <a:ext cx="11368886" cy="162288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Funding Models</a:t>
            </a:r>
            <a:b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200" b="1" dirty="0">
              <a:effectLst/>
              <a:latin typeface="+mn-lt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56648-E760-A3E1-F089-957968D00BFA}"/>
              </a:ext>
            </a:extLst>
          </p:cNvPr>
          <p:cNvSpPr txBox="1"/>
          <p:nvPr/>
        </p:nvSpPr>
        <p:spPr>
          <a:xfrm>
            <a:off x="1093365" y="1770402"/>
            <a:ext cx="11098635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C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Potential ideas to consider:</a:t>
            </a:r>
          </a:p>
          <a:p>
            <a:pPr lvl="0"/>
            <a:endParaRPr lang="en-CA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CA" sz="2400" dirty="0">
                <a:latin typeface="Arial"/>
                <a:cs typeface="Arial"/>
              </a:rPr>
              <a:t>Increase existing NHA membership dues to account for new service to be available for all members</a:t>
            </a:r>
            <a:br>
              <a:rPr lang="en-CA" sz="2400" dirty="0">
                <a:latin typeface="Arial" panose="020B0604020202020204" pitchFamily="34" charset="0"/>
              </a:rPr>
            </a:br>
            <a:endParaRPr lang="en-CA" sz="2400" dirty="0">
              <a:latin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CA" sz="2400" dirty="0">
                <a:latin typeface="Arial" panose="020B0604020202020204" pitchFamily="34" charset="0"/>
              </a:rPr>
              <a:t>Membership Training Service option:</a:t>
            </a:r>
          </a:p>
          <a:p>
            <a:pPr marL="742950" lvl="1" indent="-285750">
              <a:buFontTx/>
              <a:buChar char="-"/>
            </a:pPr>
            <a:r>
              <a:rPr lang="en-CA" sz="2400" dirty="0">
                <a:latin typeface="Arial"/>
                <a:cs typeface="Arial"/>
              </a:rPr>
              <a:t>Flat fee opt-in model for your organization</a:t>
            </a:r>
          </a:p>
          <a:p>
            <a:pPr marL="742950" lvl="1" indent="-285750">
              <a:buFontTx/>
              <a:buChar char="-"/>
            </a:pPr>
            <a:r>
              <a:rPr lang="en-CA" sz="2400" dirty="0">
                <a:latin typeface="Arial"/>
                <a:cs typeface="Arial"/>
              </a:rPr>
              <a:t>Dues structure could be tiered to factor organization size</a:t>
            </a:r>
            <a:br>
              <a:rPr lang="en-CA" sz="2400" dirty="0">
                <a:latin typeface="Arial" panose="020B0604020202020204" pitchFamily="34" charset="0"/>
              </a:rPr>
            </a:br>
            <a:endParaRPr lang="en-CA" sz="2400" dirty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CA" sz="2400" dirty="0">
              <a:latin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endParaRPr lang="en-CA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78AA7B0-C6D2-A481-7CC7-B06763205D6E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3" y="5668863"/>
            <a:ext cx="3562137" cy="806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229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3EC8D-C507-4A8B-9E56-5FA18E581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27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3600" dirty="0"/>
              <a:t>NHA Board of Directors Meeting</a:t>
            </a:r>
          </a:p>
          <a:p>
            <a:pPr algn="ctr">
              <a:buNone/>
            </a:pPr>
            <a:r>
              <a:rPr lang="en-US" sz="3600" dirty="0">
                <a:latin typeface="Calibri"/>
                <a:ea typeface="Times New Roman" panose="02020603050405020304" pitchFamily="18" charset="0"/>
                <a:cs typeface="Calibri"/>
              </a:rPr>
              <a:t>July 17-18, 2023</a:t>
            </a:r>
          </a:p>
          <a:p>
            <a:pPr marL="0" indent="0" algn="ctr">
              <a:buNone/>
            </a:pPr>
            <a:endParaRPr lang="en-US" sz="1800" b="1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b="1" dirty="0">
                <a:latin typeface="Calibri"/>
                <a:cs typeface="Calibri"/>
              </a:rPr>
              <a:t> </a:t>
            </a:r>
            <a:r>
              <a:rPr lang="en-US" sz="3600" dirty="0"/>
              <a:t>Rolling Out the new Op-Ex On-Line Resource Tool </a:t>
            </a:r>
            <a:br>
              <a:rPr lang="en-CA" sz="3600" dirty="0"/>
            </a:br>
            <a:br>
              <a:rPr lang="en-CA" sz="3600" dirty="0"/>
            </a:br>
            <a:endParaRPr lang="en-US" sz="3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40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49AC3950-D3DD-4195-B32E-12C5F0C9B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2" y="310282"/>
            <a:ext cx="1117601" cy="968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A9D627-CF75-D87C-B893-43874EF1955A}"/>
              </a:ext>
            </a:extLst>
          </p:cNvPr>
          <p:cNvSpPr txBox="1"/>
          <p:nvPr/>
        </p:nvSpPr>
        <p:spPr>
          <a:xfrm>
            <a:off x="3549054" y="2083523"/>
            <a:ext cx="7855974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Demonstration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Messaging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Roll Out Schedule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 Report Submissions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Discussion / Q&amp;A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B76CFB-1A61-1BE1-CC88-BC749F050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54" y="517723"/>
            <a:ext cx="28575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119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C16D97-2837-B7E1-E3E6-CF4B6CA7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3" y="569704"/>
            <a:ext cx="11368886" cy="162288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Demonstration</a:t>
            </a:r>
            <a:b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https://www.hydro.org/opex-operational-excellence/#login</a:t>
            </a:r>
            <a:b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200" b="1" dirty="0">
              <a:effectLst/>
              <a:latin typeface="+mn-lt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702C9F-A5B5-5581-0DA1-537313C81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719" y="5522343"/>
            <a:ext cx="28575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4FF877-831B-F191-541E-C05FA70DA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484" y="2005780"/>
            <a:ext cx="5801032" cy="326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4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C16D97-2837-B7E1-E3E6-CF4B6CA7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3" y="382891"/>
            <a:ext cx="11368886" cy="162288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 to Date</a:t>
            </a:r>
            <a:b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200" b="1" dirty="0">
              <a:effectLst/>
              <a:latin typeface="+mn-lt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6CEFA-0E10-68B5-5984-DA7590C94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719" y="5522343"/>
            <a:ext cx="28575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2C60FEB6-3979-A0CD-7697-9DB4269D84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87930" y="1450833"/>
          <a:ext cx="8475691" cy="2853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35ADAD-C163-936F-8FA3-B74FB3E8B75E}"/>
              </a:ext>
            </a:extLst>
          </p:cNvPr>
          <p:cNvSpPr txBox="1"/>
          <p:nvPr/>
        </p:nvSpPr>
        <p:spPr>
          <a:xfrm>
            <a:off x="1357858" y="4122298"/>
            <a:ext cx="8280817" cy="464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</a:rPr>
              <a:t>These Event Reports contain </a:t>
            </a:r>
            <a:r>
              <a:rPr lang="en-US" b="1" i="1" u="sng" dirty="0">
                <a:solidFill>
                  <a:prstClr val="black"/>
                </a:solidFill>
              </a:rPr>
              <a:t>over  1,100  </a:t>
            </a:r>
            <a:r>
              <a:rPr lang="en-US" b="1" dirty="0">
                <a:solidFill>
                  <a:prstClr val="black"/>
                </a:solidFill>
              </a:rPr>
              <a:t>lessons learned and corrective 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C29C6B-BAF8-3975-A33C-66E59103D74D}"/>
              </a:ext>
            </a:extLst>
          </p:cNvPr>
          <p:cNvSpPr txBox="1"/>
          <p:nvPr/>
        </p:nvSpPr>
        <p:spPr>
          <a:xfrm>
            <a:off x="1357858" y="4801610"/>
            <a:ext cx="7010400" cy="5062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</a:rPr>
              <a:t>Human Performance was a factor in 48% of the events.  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3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74838B-ABD6-DE08-9132-411E9F69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228601"/>
            <a:ext cx="7453423" cy="492443"/>
          </a:xfrm>
          <a:solidFill>
            <a:srgbClr val="00B0F0"/>
          </a:solidFill>
        </p:spPr>
        <p:txBody>
          <a:bodyPr/>
          <a:lstStyle/>
          <a:p>
            <a:pPr marL="285750">
              <a:tabLst>
                <a:tab pos="2909888" algn="l"/>
                <a:tab pos="3028950" algn="l"/>
              </a:tabLst>
            </a:pPr>
            <a:r>
              <a:rPr lang="en-US" dirty="0"/>
              <a:t>Hydropower: Shape Your Future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CCD8A-93BB-20F1-1F72-1924EA17D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4708" y="1218291"/>
            <a:ext cx="8822585" cy="365228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dirty="0"/>
              <a:t>NHA By-Laws and policies support growth through diversity:</a:t>
            </a:r>
          </a:p>
          <a:p>
            <a:pPr marL="6286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742"/>
                </a:solidFill>
                <a:effectLst/>
                <a:latin typeface="Signika"/>
              </a:rPr>
              <a:t>Building a platform and inviting emerging voices from historically excluded communities, including people who are Black, indigenous, people of color, women, veterans, LGBTQIA+, young professionals, and/or have disabilities.</a:t>
            </a:r>
          </a:p>
          <a:p>
            <a:pPr marL="6286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742"/>
                </a:solidFill>
                <a:effectLst/>
                <a:latin typeface="Signika"/>
              </a:rPr>
              <a:t>Hosting panels and workshops that encourage and train organizations to create environments that are safe, welcoming, and supportive of diverse perspectives. </a:t>
            </a:r>
          </a:p>
          <a:p>
            <a:pPr marL="6286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742"/>
                </a:solidFill>
                <a:effectLst/>
                <a:latin typeface="Signika"/>
              </a:rPr>
              <a:t>Recruiting leaders from different backgrounds whose expertise will guide our industry towards a more diverse and sustainable future.</a:t>
            </a:r>
          </a:p>
          <a:p>
            <a:pPr marL="62865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742"/>
                </a:solidFill>
                <a:effectLst/>
                <a:latin typeface="Signika"/>
              </a:rPr>
              <a:t>Partnering with communities most affected by waterpower initiatives for their benefit and the success of the work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8BAAC7-86FE-A276-8831-A11D59B28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t="8889" r="10606" b="20000"/>
          <a:stretch/>
        </p:blipFill>
        <p:spPr bwMode="auto">
          <a:xfrm>
            <a:off x="6553200" y="4724400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B5C9DC-C4F4-3F4E-F2F2-A83A35F28F50}"/>
              </a:ext>
            </a:extLst>
          </p:cNvPr>
          <p:cNvSpPr txBox="1"/>
          <p:nvPr/>
        </p:nvSpPr>
        <p:spPr>
          <a:xfrm>
            <a:off x="1876300" y="4921545"/>
            <a:ext cx="419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Renewables Forward offers:</a:t>
            </a:r>
          </a:p>
          <a:p>
            <a:pPr marL="511175" indent="-285750">
              <a:buFont typeface="Arial" panose="020B0604020202020204" pitchFamily="34" charset="0"/>
              <a:buChar char="•"/>
            </a:pPr>
            <a:r>
              <a:rPr lang="en-US" dirty="0"/>
              <a:t>Collaboration</a:t>
            </a:r>
          </a:p>
          <a:p>
            <a:pPr marL="511175" indent="-285750">
              <a:buFont typeface="Arial" panose="020B0604020202020204" pitchFamily="34" charset="0"/>
              <a:buChar char="•"/>
            </a:pPr>
            <a:r>
              <a:rPr lang="en-US" dirty="0"/>
              <a:t>Best Practices</a:t>
            </a:r>
          </a:p>
          <a:p>
            <a:pPr marL="511175" indent="-285750">
              <a:buFont typeface="Arial" panose="020B0604020202020204" pitchFamily="34" charset="0"/>
              <a:buChar char="•"/>
            </a:pPr>
            <a:r>
              <a:rPr lang="en-US" dirty="0"/>
              <a:t>Access to Federal resources</a:t>
            </a:r>
          </a:p>
          <a:p>
            <a:pPr marL="511175" indent="-285750">
              <a:buFont typeface="Arial" panose="020B0604020202020204" pitchFamily="34" charset="0"/>
              <a:buChar char="•"/>
            </a:pPr>
            <a:r>
              <a:rPr lang="en-US" dirty="0"/>
              <a:t>Workforce pipelines and Training</a:t>
            </a:r>
          </a:p>
        </p:txBody>
      </p:sp>
    </p:spTree>
    <p:extLst>
      <p:ext uri="{BB962C8B-B14F-4D97-AF65-F5344CB8AC3E}">
        <p14:creationId xmlns:p14="http://schemas.microsoft.com/office/powerpoint/2010/main" val="2930551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C16D97-2837-B7E1-E3E6-CF4B6CA7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3" y="382891"/>
            <a:ext cx="11368886" cy="162288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OpEx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Event Reports CY 2022</a:t>
            </a:r>
            <a:b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200" b="1" dirty="0">
              <a:effectLst/>
              <a:latin typeface="+mn-lt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6CEFA-0E10-68B5-5984-DA7590C94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719" y="5522343"/>
            <a:ext cx="28575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50F9B2C-6226-C558-6225-5EABDA444FD8}"/>
              </a:ext>
            </a:extLst>
          </p:cNvPr>
          <p:cNvGraphicFramePr>
            <a:graphicFrameLocks noGrp="1"/>
          </p:cNvGraphicFramePr>
          <p:nvPr/>
        </p:nvGraphicFramePr>
        <p:xfrm>
          <a:off x="1774824" y="1600200"/>
          <a:ext cx="8642351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8825">
                  <a:extLst>
                    <a:ext uri="{9D8B030D-6E8A-4147-A177-3AD203B41FA5}">
                      <a16:colId xmlns:a16="http://schemas.microsoft.com/office/drawing/2014/main" val="2931491731"/>
                    </a:ext>
                  </a:extLst>
                </a:gridCol>
                <a:gridCol w="1701449">
                  <a:extLst>
                    <a:ext uri="{9D8B030D-6E8A-4147-A177-3AD203B41FA5}">
                      <a16:colId xmlns:a16="http://schemas.microsoft.com/office/drawing/2014/main" val="3287945022"/>
                    </a:ext>
                  </a:extLst>
                </a:gridCol>
                <a:gridCol w="1221368">
                  <a:extLst>
                    <a:ext uri="{9D8B030D-6E8A-4147-A177-3AD203B41FA5}">
                      <a16:colId xmlns:a16="http://schemas.microsoft.com/office/drawing/2014/main" val="1999117845"/>
                    </a:ext>
                  </a:extLst>
                </a:gridCol>
                <a:gridCol w="1297929">
                  <a:extLst>
                    <a:ext uri="{9D8B030D-6E8A-4147-A177-3AD203B41FA5}">
                      <a16:colId xmlns:a16="http://schemas.microsoft.com/office/drawing/2014/main" val="2850020580"/>
                    </a:ext>
                  </a:extLst>
                </a:gridCol>
                <a:gridCol w="747593">
                  <a:extLst>
                    <a:ext uri="{9D8B030D-6E8A-4147-A177-3AD203B41FA5}">
                      <a16:colId xmlns:a16="http://schemas.microsoft.com/office/drawing/2014/main" val="2523017580"/>
                    </a:ext>
                  </a:extLst>
                </a:gridCol>
                <a:gridCol w="615187">
                  <a:extLst>
                    <a:ext uri="{9D8B030D-6E8A-4147-A177-3AD203B41FA5}">
                      <a16:colId xmlns:a16="http://schemas.microsoft.com/office/drawing/2014/main" val="657938800"/>
                    </a:ext>
                  </a:extLst>
                </a:gridCol>
              </a:tblGrid>
              <a:tr h="304800">
                <a:tc gridSpan="6">
                  <a:txBody>
                    <a:bodyPr/>
                    <a:lstStyle/>
                    <a:p>
                      <a:pPr algn="ctr"/>
                      <a:r>
                        <a:rPr lang="en-CA" sz="1000" dirty="0">
                          <a:effectLst/>
                        </a:rPr>
                        <a:t>National Hydropower Association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400115"/>
                  </a:ext>
                </a:extLst>
              </a:tr>
              <a:tr h="304800">
                <a:tc gridSpan="6">
                  <a:txBody>
                    <a:bodyPr/>
                    <a:lstStyle/>
                    <a:p>
                      <a:pPr algn="ctr"/>
                      <a:r>
                        <a:rPr lang="en-CA" sz="1000">
                          <a:effectLst/>
                        </a:rPr>
                        <a:t>OpEx Event Reports CY 2022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837327"/>
                  </a:ext>
                </a:extLst>
              </a:tr>
              <a:tr h="304800">
                <a:tc gridSpan="6">
                  <a:txBody>
                    <a:bodyPr/>
                    <a:lstStyle/>
                    <a:p>
                      <a:pPr algn="ctr"/>
                      <a:r>
                        <a:rPr lang="en-CA" sz="1000">
                          <a:effectLst/>
                        </a:rPr>
                        <a:t>Counts By Company &amp; Category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92896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CA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CA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CA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CA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CA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CA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781114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CA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Category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065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Company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Environmental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Maintenance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Operations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Safety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Total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4522554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Chelan County PUD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3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4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058603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Duke-Energy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3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4549865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Pacific Gas &amp; Electric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4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4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10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5747643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WECC Energy Group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5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9490723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Yuba County Water Agency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3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08046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Total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7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5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>
                          <a:effectLst/>
                        </a:rPr>
                        <a:t>11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dirty="0">
                          <a:effectLst/>
                        </a:rPr>
                        <a:t>25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07445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612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C16D97-2837-B7E1-E3E6-CF4B6CA7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3" y="412388"/>
            <a:ext cx="11368886" cy="162288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OpEx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Event Reports CY 2023</a:t>
            </a:r>
            <a:b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200" b="1" dirty="0">
              <a:effectLst/>
              <a:latin typeface="+mn-lt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6CEFA-0E10-68B5-5984-DA7590C94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719" y="5522343"/>
            <a:ext cx="28575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8524150-3E39-5771-148F-6019D1225FB8}"/>
              </a:ext>
            </a:extLst>
          </p:cNvPr>
          <p:cNvGraphicFramePr>
            <a:graphicFrameLocks noGrp="1"/>
          </p:cNvGraphicFramePr>
          <p:nvPr/>
        </p:nvGraphicFramePr>
        <p:xfrm>
          <a:off x="2113935" y="2035277"/>
          <a:ext cx="8632722" cy="3136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2677">
                  <a:extLst>
                    <a:ext uri="{9D8B030D-6E8A-4147-A177-3AD203B41FA5}">
                      <a16:colId xmlns:a16="http://schemas.microsoft.com/office/drawing/2014/main" val="2970880702"/>
                    </a:ext>
                  </a:extLst>
                </a:gridCol>
                <a:gridCol w="1164192">
                  <a:extLst>
                    <a:ext uri="{9D8B030D-6E8A-4147-A177-3AD203B41FA5}">
                      <a16:colId xmlns:a16="http://schemas.microsoft.com/office/drawing/2014/main" val="92006508"/>
                    </a:ext>
                  </a:extLst>
                </a:gridCol>
                <a:gridCol w="1056396">
                  <a:extLst>
                    <a:ext uri="{9D8B030D-6E8A-4147-A177-3AD203B41FA5}">
                      <a16:colId xmlns:a16="http://schemas.microsoft.com/office/drawing/2014/main" val="3707749887"/>
                    </a:ext>
                  </a:extLst>
                </a:gridCol>
                <a:gridCol w="1056396">
                  <a:extLst>
                    <a:ext uri="{9D8B030D-6E8A-4147-A177-3AD203B41FA5}">
                      <a16:colId xmlns:a16="http://schemas.microsoft.com/office/drawing/2014/main" val="2300391518"/>
                    </a:ext>
                  </a:extLst>
                </a:gridCol>
                <a:gridCol w="733010">
                  <a:extLst>
                    <a:ext uri="{9D8B030D-6E8A-4147-A177-3AD203B41FA5}">
                      <a16:colId xmlns:a16="http://schemas.microsoft.com/office/drawing/2014/main" val="863927621"/>
                    </a:ext>
                  </a:extLst>
                </a:gridCol>
                <a:gridCol w="797687">
                  <a:extLst>
                    <a:ext uri="{9D8B030D-6E8A-4147-A177-3AD203B41FA5}">
                      <a16:colId xmlns:a16="http://schemas.microsoft.com/office/drawing/2014/main" val="392643826"/>
                    </a:ext>
                  </a:extLst>
                </a:gridCol>
                <a:gridCol w="862364">
                  <a:extLst>
                    <a:ext uri="{9D8B030D-6E8A-4147-A177-3AD203B41FA5}">
                      <a16:colId xmlns:a16="http://schemas.microsoft.com/office/drawing/2014/main" val="3975312494"/>
                    </a:ext>
                  </a:extLst>
                </a:gridCol>
              </a:tblGrid>
              <a:tr h="358112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Category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9953141"/>
                  </a:ext>
                </a:extLst>
              </a:tr>
              <a:tr h="39691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Company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Environmental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Maintenance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Operations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Safety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 dirty="0">
                          <a:effectLst/>
                        </a:rPr>
                        <a:t>Total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9464293"/>
                  </a:ext>
                </a:extLst>
              </a:tr>
              <a:tr h="396911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American Municipal Power (AMP)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7553970"/>
                  </a:ext>
                </a:extLst>
              </a:tr>
              <a:tr h="396911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Chelan County PUD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17092928"/>
                  </a:ext>
                </a:extLst>
              </a:tr>
              <a:tr h="396911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Northwestern Energy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2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67441871"/>
                  </a:ext>
                </a:extLst>
              </a:tr>
              <a:tr h="396911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Pacific Gas &amp; Electric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8292858"/>
                  </a:ext>
                </a:extLst>
              </a:tr>
              <a:tr h="396911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</a:rPr>
                        <a:t>WECC Energy Group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1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36995257"/>
                  </a:ext>
                </a:extLst>
              </a:tr>
              <a:tr h="396911">
                <a:tc>
                  <a:txBody>
                    <a:bodyPr/>
                    <a:lstStyle/>
                    <a:p>
                      <a:pPr algn="r" fontAlgn="b"/>
                      <a:r>
                        <a:rPr lang="en-CA" sz="1100" u="none" strike="noStrike">
                          <a:effectLst/>
                        </a:rPr>
                        <a:t>Total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0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3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0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6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</a:rPr>
                        <a:t>9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87538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657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C16D97-2837-B7E1-E3E6-CF4B6CA7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3" y="382891"/>
            <a:ext cx="11368886" cy="1455741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Messaging – Value of using the tool</a:t>
            </a:r>
            <a:b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200" b="1" dirty="0">
              <a:effectLst/>
              <a:latin typeface="+mn-lt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56648-E760-A3E1-F089-957968D00BFA}"/>
              </a:ext>
            </a:extLst>
          </p:cNvPr>
          <p:cNvSpPr txBox="1"/>
          <p:nvPr/>
        </p:nvSpPr>
        <p:spPr>
          <a:xfrm>
            <a:off x="1093365" y="1368320"/>
            <a:ext cx="11098635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LET THE NEW OPEX RESOURCE TOOL WORK FOR YOU!</a:t>
            </a:r>
          </a:p>
          <a:p>
            <a:pPr lvl="0"/>
            <a:r>
              <a:rPr lang="en-CA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/>
              <a:buChar char="ü"/>
            </a:pPr>
            <a:r>
              <a:rPr lang="en-US" sz="2400" dirty="0">
                <a:latin typeface="Arial"/>
                <a:cs typeface="Arial"/>
              </a:rPr>
              <a:t>Trouble-shooting an operational issue?</a:t>
            </a:r>
          </a:p>
          <a:p>
            <a:pPr marL="342900" indent="-342900">
              <a:buFont typeface="Wingdings"/>
              <a:buChar char="ü"/>
            </a:pPr>
            <a:r>
              <a:rPr lang="en-US" sz="2400" dirty="0">
                <a:latin typeface="Arial"/>
                <a:cs typeface="Arial"/>
              </a:rPr>
              <a:t>Preparing for an “in the field” maintenance project?</a:t>
            </a:r>
          </a:p>
          <a:p>
            <a:pPr marL="342900" indent="-342900">
              <a:buFont typeface="Wingdings"/>
              <a:buChar char="ü"/>
            </a:pPr>
            <a:r>
              <a:rPr lang="en-US" sz="2400" dirty="0">
                <a:latin typeface="Arial"/>
                <a:cs typeface="Arial"/>
              </a:rPr>
              <a:t>Developing corrective actions to ensure worker safety?</a:t>
            </a:r>
          </a:p>
          <a:p>
            <a:pPr marL="342900" indent="-342900" algn="l">
              <a:buFont typeface="Wingdings"/>
              <a:buChar char="ü"/>
            </a:pPr>
            <a:r>
              <a:rPr lang="en-US" sz="2400" dirty="0">
                <a:latin typeface="Arial"/>
                <a:cs typeface="Arial"/>
              </a:rPr>
              <a:t>Seeking environmental-related lessons learned?</a:t>
            </a:r>
          </a:p>
          <a:p>
            <a:pPr marL="342900" indent="-342900">
              <a:buFont typeface="Wingdings"/>
              <a:buChar char="ü"/>
            </a:pPr>
            <a:r>
              <a:rPr lang="en-US" sz="2400" dirty="0">
                <a:latin typeface="Arial"/>
                <a:ea typeface="Times New Roman" panose="02020603050405020304" pitchFamily="18" charset="0"/>
                <a:cs typeface="Arial"/>
              </a:rPr>
              <a:t>Looking for content for your daily safety moment?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/>
            </a:endParaRPr>
          </a:p>
          <a:p>
            <a:endParaRPr lang="en-CA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702C9F-A5B5-5581-0DA1-537313C81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719" y="5522343"/>
            <a:ext cx="28575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8ED1C5-9547-1051-6D09-65D53D03BC52}"/>
              </a:ext>
            </a:extLst>
          </p:cNvPr>
          <p:cNvSpPr txBox="1"/>
          <p:nvPr/>
        </p:nvSpPr>
        <p:spPr>
          <a:xfrm>
            <a:off x="1093365" y="3858908"/>
            <a:ext cx="6096000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dirty="0">
              <a:latin typeface="Arial"/>
              <a:ea typeface="Times New Roman" panose="02020603050405020304" pitchFamily="18" charset="0"/>
              <a:cs typeface="Arial"/>
            </a:endParaRPr>
          </a:p>
          <a:p>
            <a:r>
              <a:rPr lang="en-US" sz="1800" dirty="0">
                <a:latin typeface="Arial"/>
                <a:ea typeface="Times New Roman" panose="02020603050405020304" pitchFamily="18" charset="0"/>
                <a:cs typeface="Arial"/>
              </a:rPr>
              <a:t>https://www.hydro.org/opex-operational-excellence/</a:t>
            </a:r>
            <a:b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CA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112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C16D97-2837-B7E1-E3E6-CF4B6CA7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3" y="382891"/>
            <a:ext cx="11361031" cy="1214395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atin typeface="Arial"/>
                <a:ea typeface="Calibri" panose="020F0502020204030204" pitchFamily="34" charset="0"/>
                <a:cs typeface="Arial"/>
              </a:rPr>
              <a:t>Awareness Campaign</a:t>
            </a:r>
            <a:b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b="1" dirty="0">
                <a:latin typeface="Arial"/>
                <a:ea typeface="Times New Roman" panose="02020603050405020304" pitchFamily="18" charset="0"/>
                <a:cs typeface="Arial"/>
              </a:rPr>
              <a:t>Milestones</a:t>
            </a:r>
            <a:endParaRPr lang="en-US" sz="3200" b="1" dirty="0">
              <a:effectLst/>
              <a:latin typeface="+mn-lt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56648-E760-A3E1-F089-957968D00BFA}"/>
              </a:ext>
            </a:extLst>
          </p:cNvPr>
          <p:cNvSpPr txBox="1"/>
          <p:nvPr/>
        </p:nvSpPr>
        <p:spPr>
          <a:xfrm>
            <a:off x="1093365" y="1770402"/>
            <a:ext cx="11098635" cy="53553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lvl="0" indent="-285750">
              <a:buChar char="-"/>
            </a:pPr>
            <a:r>
              <a:rPr lang="en-CA" dirty="0">
                <a:latin typeface="Arial"/>
                <a:cs typeface="Arial"/>
              </a:rPr>
              <a:t>Information page on hydro.org – </a:t>
            </a:r>
            <a:r>
              <a:rPr lang="en-CA" i="1" dirty="0">
                <a:latin typeface="Arial"/>
                <a:cs typeface="Arial"/>
              </a:rPr>
              <a:t>complete</a:t>
            </a:r>
            <a:r>
              <a:rPr lang="en-CA" dirty="0">
                <a:latin typeface="Arial"/>
                <a:cs typeface="Arial"/>
              </a:rPr>
              <a:t> - </a:t>
            </a:r>
            <a:r>
              <a:rPr lang="en-US" sz="1800" dirty="0">
                <a:latin typeface="Arial"/>
                <a:ea typeface="Times New Roman" panose="02020603050405020304" pitchFamily="18" charset="0"/>
                <a:cs typeface="Arial"/>
                <a:hlinkClick r:id="rId4"/>
              </a:rPr>
              <a:t>https://www.hydro.org/opex-operational-excellence/</a:t>
            </a:r>
            <a:endParaRPr lang="en-US" sz="18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n-CA" dirty="0">
                <a:latin typeface="Arial"/>
                <a:cs typeface="Arial"/>
              </a:rPr>
              <a:t>June lunch and learn - </a:t>
            </a:r>
            <a:r>
              <a:rPr lang="en-CA" i="1" dirty="0">
                <a:latin typeface="Arial"/>
                <a:cs typeface="Arial"/>
              </a:rPr>
              <a:t>complete</a:t>
            </a:r>
            <a:r>
              <a:rPr lang="en-CA" dirty="0">
                <a:latin typeface="Arial"/>
                <a:cs typeface="Arial"/>
              </a:rPr>
              <a:t> - </a:t>
            </a:r>
            <a:r>
              <a:rPr lang="en-US" dirty="0">
                <a:latin typeface="Arial"/>
                <a:ea typeface="Times New Roman" panose="02020603050405020304" pitchFamily="18" charset="0"/>
                <a:cs typeface="Arial"/>
                <a:hlinkClick r:id="rId5"/>
              </a:rPr>
              <a:t>https://www.hydro.org/opex-operational-excellence/#VideoLib/</a:t>
            </a:r>
            <a:endParaRPr lang="en-US" dirty="0">
              <a:latin typeface="Arial"/>
              <a:ea typeface="Times New Roman" panose="02020603050405020304" pitchFamily="18" charset="0"/>
              <a:cs typeface="Arial"/>
            </a:endParaRPr>
          </a:p>
          <a:p>
            <a:endParaRPr lang="en-CA" dirty="0">
              <a:latin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en-CA" dirty="0">
                <a:latin typeface="Arial"/>
                <a:cs typeface="Arial"/>
              </a:rPr>
              <a:t>Inform member organizations about availability of new tool – starting August 2023</a:t>
            </a:r>
          </a:p>
          <a:p>
            <a:pPr marL="742950" lvl="1" indent="-285750">
              <a:buFontTx/>
              <a:buChar char="-"/>
            </a:pPr>
            <a:r>
              <a:rPr lang="en-CA" i="1" dirty="0">
                <a:latin typeface="Arial"/>
                <a:cs typeface="Arial"/>
              </a:rPr>
              <a:t>NHA Member Playbook</a:t>
            </a:r>
            <a:r>
              <a:rPr lang="en-CA" dirty="0">
                <a:latin typeface="Arial"/>
                <a:cs typeface="Arial"/>
              </a:rPr>
              <a:t> articles</a:t>
            </a:r>
          </a:p>
          <a:p>
            <a:pPr marL="742950" lvl="1" indent="-285750">
              <a:buFontTx/>
              <a:buChar char="-"/>
            </a:pPr>
            <a:r>
              <a:rPr lang="en-CA" dirty="0">
                <a:latin typeface="Arial"/>
                <a:cs typeface="Arial"/>
              </a:rPr>
              <a:t>Direct email communications to relevant committees / councils</a:t>
            </a:r>
          </a:p>
          <a:p>
            <a:pPr marL="742950" lvl="1" indent="-285750">
              <a:buFontTx/>
              <a:buChar char="-"/>
            </a:pPr>
            <a:r>
              <a:rPr lang="en-CA" dirty="0">
                <a:latin typeface="Arial"/>
                <a:cs typeface="Arial"/>
              </a:rPr>
              <a:t>Announcements at member-only meetings – (e.g., asset owner forum)</a:t>
            </a:r>
          </a:p>
          <a:p>
            <a:pPr marL="742950" lvl="1" indent="-285750">
              <a:buFontTx/>
              <a:buChar char="-"/>
            </a:pPr>
            <a:r>
              <a:rPr lang="en-CA" dirty="0">
                <a:latin typeface="Arial" panose="020B0604020202020204" pitchFamily="34" charset="0"/>
              </a:rPr>
              <a:t>Webinar tutorial to demonstrate tool</a:t>
            </a:r>
          </a:p>
          <a:p>
            <a:pPr marL="742950" lvl="1" indent="-285750">
              <a:buChar char="-"/>
            </a:pPr>
            <a:r>
              <a:rPr lang="en-CA" dirty="0">
                <a:latin typeface="Arial"/>
                <a:cs typeface="Arial"/>
              </a:rPr>
              <a:t>Announce new event reports, via direct email with a PDF of report </a:t>
            </a:r>
            <a:endParaRPr lang="en-CA" dirty="0">
              <a:latin typeface="Arial" panose="020B0604020202020204" pitchFamily="34" charset="0"/>
              <a:cs typeface="Arial"/>
            </a:endParaRP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CA" dirty="0">
                <a:latin typeface="Arial"/>
                <a:cs typeface="Arial"/>
              </a:rPr>
              <a:t>Raise awareness among industry about value of tool, which is part of NHA membership – starting July 2023</a:t>
            </a:r>
          </a:p>
          <a:p>
            <a:pPr marL="742950" lvl="1" indent="-285750">
              <a:buFontTx/>
              <a:buChar char="-"/>
            </a:pPr>
            <a:r>
              <a:rPr lang="en-CA">
                <a:latin typeface="Arial"/>
                <a:cs typeface="Arial"/>
              </a:rPr>
              <a:t>Amplification at NHA national and regional events</a:t>
            </a:r>
            <a:endParaRPr lang="en-US">
              <a:latin typeface="Arial"/>
              <a:cs typeface="Arial"/>
            </a:endParaRPr>
          </a:p>
          <a:p>
            <a:pPr marL="742950" lvl="1" indent="-285750">
              <a:buChar char="-"/>
            </a:pPr>
            <a:r>
              <a:rPr lang="en-CA" dirty="0">
                <a:latin typeface="Arial"/>
                <a:cs typeface="Arial"/>
              </a:rPr>
              <a:t>POWERHOUSE Article </a:t>
            </a:r>
            <a:endParaRPr lang="en-US" dirty="0">
              <a:latin typeface="Arial"/>
              <a:cs typeface="Arial"/>
            </a:endParaRPr>
          </a:p>
          <a:p>
            <a:pPr marL="742950" lvl="1" indent="-285750">
              <a:buFontTx/>
              <a:buChar char="-"/>
            </a:pPr>
            <a:endParaRPr lang="en-CA" dirty="0">
              <a:latin typeface="Arial" panose="020B0604020202020204" pitchFamily="34" charset="0"/>
              <a:cs typeface="Arial"/>
            </a:endParaRPr>
          </a:p>
          <a:p>
            <a:pPr marL="285750" indent="-285750">
              <a:buFontTx/>
              <a:buChar char="-"/>
            </a:pPr>
            <a:endParaRPr lang="en-CA" sz="2400" dirty="0">
              <a:latin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endParaRPr lang="en-CA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CA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6CEFA-0E10-68B5-5984-DA7590C94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719" y="5522343"/>
            <a:ext cx="28575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5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C16D97-2837-B7E1-E3E6-CF4B6CA7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3" y="382891"/>
            <a:ext cx="11368886" cy="145574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atin typeface="Arial"/>
                <a:ea typeface="Calibri" panose="020F0502020204030204" pitchFamily="34" charset="0"/>
                <a:cs typeface="Arial"/>
              </a:rPr>
              <a:t>Call for Event Report Submissions</a:t>
            </a:r>
            <a:br>
              <a:rPr lang="en-US" sz="3200" b="1" dirty="0">
                <a:latin typeface="Arial"/>
                <a:ea typeface="Calibri" panose="020F0502020204030204" pitchFamily="34" charset="0"/>
                <a:cs typeface="Arial"/>
              </a:rPr>
            </a:br>
            <a:r>
              <a:rPr lang="en-US" sz="2200" dirty="0">
                <a:latin typeface="Arial"/>
                <a:ea typeface="Calibri" panose="020F0502020204030204" pitchFamily="34" charset="0"/>
                <a:cs typeface="Arial"/>
              </a:rPr>
              <a:t>https://www.hydro.org/opex-operational-excellence/#EventReport</a:t>
            </a:r>
            <a:r>
              <a:rPr lang="en-US" sz="3200" b="1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b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200" b="1" dirty="0">
              <a:effectLst/>
              <a:latin typeface="+mn-lt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702C9F-A5B5-5581-0DA1-537313C81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719" y="5522343"/>
            <a:ext cx="28575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A65CF9-624E-6144-7B7D-741473EA15AD}"/>
              </a:ext>
            </a:extLst>
          </p:cNvPr>
          <p:cNvSpPr txBox="1"/>
          <p:nvPr/>
        </p:nvSpPr>
        <p:spPr>
          <a:xfrm>
            <a:off x="1240848" y="1998013"/>
            <a:ext cx="8729062" cy="33547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How do we </a:t>
            </a:r>
            <a:r>
              <a:rPr lang="en-US" sz="2400">
                <a:latin typeface="Arial"/>
                <a:cs typeface="Arial"/>
              </a:rPr>
              <a:t>incentivize employees of </a:t>
            </a:r>
            <a:r>
              <a:rPr lang="en-US" sz="2400" dirty="0">
                <a:latin typeface="Arial"/>
                <a:cs typeface="Arial"/>
              </a:rPr>
              <a:t>asset owners, as well as service/product suppliers, to submit event reports? Goal is to go from hundreds to thousands</a:t>
            </a:r>
          </a:p>
          <a:p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Wingdings"/>
              <a:buChar char="ü"/>
            </a:pPr>
            <a:r>
              <a:rPr lang="en-US" sz="2000" dirty="0">
                <a:latin typeface="Arial"/>
                <a:cs typeface="Arial"/>
              </a:rPr>
              <a:t>Appeal to "sense of duty" - share your incidents in order to raise the hydropower industry’s standard of performance</a:t>
            </a:r>
          </a:p>
          <a:p>
            <a:pPr marL="342900" indent="-342900">
              <a:buFont typeface="Wingdings"/>
              <a:buChar char="ü"/>
            </a:pPr>
            <a:r>
              <a:rPr lang="en-US" sz="2000" dirty="0">
                <a:latin typeface="Arial"/>
                <a:ea typeface="+mj-ea"/>
                <a:cs typeface="Arial"/>
              </a:rPr>
              <a:t>Make it easy to submit – if you are already submitting a corrective action report, simply send your internal report to NHA staff and we will put it in the correct form</a:t>
            </a:r>
          </a:p>
          <a:p>
            <a:pPr marL="342900" indent="-342900">
              <a:buFont typeface="Wingdings"/>
              <a:buChar char="ü"/>
            </a:pPr>
            <a:r>
              <a:rPr lang="en-US" sz="2000" dirty="0">
                <a:latin typeface="Arial"/>
                <a:ea typeface="+mj-ea"/>
                <a:cs typeface="Arial"/>
              </a:rPr>
              <a:t>Get managers to tie submissions to performance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1246251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C16D97-2837-B7E1-E3E6-CF4B6CA7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3" y="382891"/>
            <a:ext cx="11368886" cy="145574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atin typeface="Arial"/>
                <a:ea typeface="Calibri" panose="020F0502020204030204" pitchFamily="34" charset="0"/>
                <a:cs typeface="Arial"/>
              </a:rPr>
              <a:t>Call for Event Report Submissions</a:t>
            </a:r>
            <a:br>
              <a:rPr lang="en-US" sz="3200" b="1" dirty="0">
                <a:latin typeface="Arial"/>
                <a:ea typeface="Calibri" panose="020F0502020204030204" pitchFamily="34" charset="0"/>
                <a:cs typeface="Arial"/>
              </a:rPr>
            </a:br>
            <a:r>
              <a:rPr lang="en-US" sz="2200" dirty="0">
                <a:latin typeface="Arial"/>
                <a:ea typeface="Calibri" panose="020F0502020204030204" pitchFamily="34" charset="0"/>
                <a:cs typeface="Arial"/>
              </a:rPr>
              <a:t>https://www.hydro.org/opex-operational-excellence/#EventReport</a:t>
            </a:r>
            <a:r>
              <a:rPr lang="en-US" sz="3200" b="1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b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200" b="1" dirty="0">
              <a:effectLst/>
              <a:latin typeface="+mn-lt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702C9F-A5B5-5581-0DA1-537313C81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719" y="5522343"/>
            <a:ext cx="28575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A65CF9-624E-6144-7B7D-741473EA15AD}"/>
              </a:ext>
            </a:extLst>
          </p:cNvPr>
          <p:cNvSpPr txBox="1"/>
          <p:nvPr/>
        </p:nvSpPr>
        <p:spPr>
          <a:xfrm>
            <a:off x="1240848" y="1998013"/>
            <a:ext cx="8729062" cy="16927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Challenges to consider:</a:t>
            </a:r>
          </a:p>
          <a:p>
            <a:endParaRPr lang="en-US" sz="2000" dirty="0"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Arial"/>
                <a:cs typeface="Arial"/>
              </a:rPr>
              <a:t>Personnel bandwidth, capacity, timing?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Arial"/>
                <a:cs typeface="Arial"/>
              </a:rPr>
              <a:t>Legal, statute of limitations?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Arial"/>
                <a:cs typeface="Arial"/>
              </a:rPr>
              <a:t>All of the above?</a:t>
            </a:r>
          </a:p>
        </p:txBody>
      </p:sp>
    </p:spTree>
    <p:extLst>
      <p:ext uri="{BB962C8B-B14F-4D97-AF65-F5344CB8AC3E}">
        <p14:creationId xmlns:p14="http://schemas.microsoft.com/office/powerpoint/2010/main" val="1375796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C16D97-2837-B7E1-E3E6-CF4B6CA7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3" y="382891"/>
            <a:ext cx="11368886" cy="162288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Discussion and Q&amp;A</a:t>
            </a:r>
            <a:b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3200" b="1" dirty="0">
              <a:effectLst/>
              <a:latin typeface="+mn-lt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56648-E760-A3E1-F089-957968D00BFA}"/>
              </a:ext>
            </a:extLst>
          </p:cNvPr>
          <p:cNvSpPr txBox="1"/>
          <p:nvPr/>
        </p:nvSpPr>
        <p:spPr>
          <a:xfrm>
            <a:off x="1093366" y="1770402"/>
            <a:ext cx="8601240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n-CA" sz="3200" dirty="0">
                <a:latin typeface="Arial" panose="020B0604020202020204" pitchFamily="34" charset="0"/>
              </a:rPr>
              <a:t>Other items to consider?</a:t>
            </a:r>
          </a:p>
          <a:p>
            <a:pPr marL="342900" indent="-342900">
              <a:buFontTx/>
              <a:buChar char="-"/>
            </a:pPr>
            <a:r>
              <a:rPr lang="en-CA" sz="3200" dirty="0">
                <a:latin typeface="Arial"/>
                <a:cs typeface="Arial"/>
              </a:rPr>
              <a:t>How to promote usage – example: leverage reports as part of your safety moments </a:t>
            </a:r>
            <a:endParaRPr lang="en-CA" sz="3200" dirty="0">
              <a:latin typeface="Arial" panose="020B0604020202020204" pitchFamily="34" charset="0"/>
              <a:cs typeface="Arial"/>
            </a:endParaRPr>
          </a:p>
          <a:p>
            <a:pPr marL="342900" lvl="0" indent="-342900">
              <a:buFontTx/>
              <a:buChar char="-"/>
            </a:pPr>
            <a:r>
              <a:rPr lang="en-CA" sz="3200" dirty="0">
                <a:latin typeface="Arial" panose="020B0604020202020204" pitchFamily="34" charset="0"/>
              </a:rPr>
              <a:t>How to increase volume of submissions?</a:t>
            </a:r>
          </a:p>
          <a:p>
            <a:pPr marL="342900" lvl="0" indent="-342900">
              <a:buFontTx/>
              <a:buChar char="-"/>
            </a:pPr>
            <a:r>
              <a:rPr lang="en-US" sz="3200" dirty="0">
                <a:latin typeface="Arial" panose="020B0604020202020204" pitchFamily="34" charset="0"/>
              </a:rPr>
              <a:t>Can members leverage their own event reporting system and forms? </a:t>
            </a:r>
            <a:r>
              <a:rPr lang="en-CA" sz="3200" dirty="0">
                <a:latin typeface="Arial" panose="020B0604020202020204" pitchFamily="34" charset="0"/>
              </a:rPr>
              <a:t> </a:t>
            </a:r>
            <a:br>
              <a:rPr lang="en-CA" sz="4000" dirty="0">
                <a:latin typeface="Arial" panose="020B0604020202020204" pitchFamily="34" charset="0"/>
              </a:rPr>
            </a:br>
            <a:endParaRPr lang="en-CA" sz="4000" dirty="0">
              <a:latin typeface="Arial" panose="020B0604020202020204" pitchFamily="34" charset="0"/>
            </a:endParaRPr>
          </a:p>
          <a:p>
            <a:endParaRPr lang="en-CA" sz="2400" dirty="0">
              <a:latin typeface="Arial" panose="020B0604020202020204" pitchFamily="34" charset="0"/>
            </a:endParaRPr>
          </a:p>
          <a:p>
            <a:pPr marL="285750" lvl="0" indent="-285750">
              <a:buFontTx/>
              <a:buChar char="-"/>
            </a:pPr>
            <a:endParaRPr lang="en-CA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B944E-B35A-2991-9FFB-A1E622158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719" y="5522343"/>
            <a:ext cx="28575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91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2498" y="6485098"/>
            <a:ext cx="227774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5"/>
              </a:lnSpc>
            </a:pP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February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25,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2021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|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Strictly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Private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&amp;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Confidential </a:t>
            </a:r>
            <a:r>
              <a:rPr sz="800" b="1" spc="-50" dirty="0">
                <a:solidFill>
                  <a:srgbClr val="3E3E3E"/>
                </a:solidFill>
                <a:latin typeface="Arial"/>
                <a:cs typeface="Arial"/>
              </a:rPr>
              <a:t>|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35627" y="6469124"/>
            <a:ext cx="7874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dirty="0">
                <a:solidFill>
                  <a:srgbClr val="3E3E3E"/>
                </a:solidFill>
                <a:latin typeface="Arial"/>
                <a:cs typeface="Arial"/>
              </a:rPr>
              <a:t>3</a:t>
            </a:r>
            <a:endParaRPr sz="7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0701" y="6256442"/>
            <a:ext cx="1110785" cy="43348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524000" y="10878"/>
            <a:ext cx="9144000" cy="1050290"/>
            <a:chOff x="0" y="10878"/>
            <a:chExt cx="9144000" cy="10502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878"/>
              <a:ext cx="9143999" cy="10499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10878"/>
              <a:ext cx="9144000" cy="865505"/>
            </a:xfrm>
            <a:custGeom>
              <a:avLst/>
              <a:gdLst/>
              <a:ahLst/>
              <a:cxnLst/>
              <a:rect l="l" t="t" r="r" b="b"/>
              <a:pathLst>
                <a:path w="9144000" h="865505">
                  <a:moveTo>
                    <a:pt x="0" y="865012"/>
                  </a:moveTo>
                  <a:lnTo>
                    <a:pt x="9143999" y="865012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865012"/>
                  </a:lnTo>
                  <a:close/>
                </a:path>
              </a:pathLst>
            </a:custGeom>
            <a:solidFill>
              <a:srgbClr val="004B55">
                <a:alpha val="8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875890"/>
              <a:ext cx="9144000" cy="185420"/>
            </a:xfrm>
            <a:custGeom>
              <a:avLst/>
              <a:gdLst/>
              <a:ahLst/>
              <a:cxnLst/>
              <a:rect l="l" t="t" r="r" b="b"/>
              <a:pathLst>
                <a:path w="9144000" h="185419">
                  <a:moveTo>
                    <a:pt x="9143997" y="184959"/>
                  </a:moveTo>
                  <a:lnTo>
                    <a:pt x="0" y="184959"/>
                  </a:lnTo>
                  <a:lnTo>
                    <a:pt x="0" y="0"/>
                  </a:lnTo>
                  <a:lnTo>
                    <a:pt x="9143997" y="0"/>
                  </a:lnTo>
                  <a:lnTo>
                    <a:pt x="9143997" y="184959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24000" y="191481"/>
            <a:ext cx="7696200" cy="518091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270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Who We Are</a:t>
            </a:r>
            <a:endParaRPr spc="-10" dirty="0"/>
          </a:p>
        </p:txBody>
      </p:sp>
      <p:sp>
        <p:nvSpPr>
          <p:cNvPr id="10" name="object 10"/>
          <p:cNvSpPr txBox="1"/>
          <p:nvPr/>
        </p:nvSpPr>
        <p:spPr>
          <a:xfrm>
            <a:off x="1695282" y="1227170"/>
            <a:ext cx="8326551" cy="48218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algn="l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Renewables</a:t>
            </a:r>
            <a:r>
              <a:rPr sz="3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Forward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sz="3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driven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by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lang="en-US" sz="3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commitment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3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33"/>
                </a:solidFill>
                <a:latin typeface="Arial"/>
                <a:cs typeface="Arial"/>
              </a:rPr>
              <a:t>C-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suite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leaders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lang="en-US" sz="3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ACTION</a:t>
            </a:r>
            <a:r>
              <a:rPr sz="32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DEIA</a:t>
            </a:r>
            <a:r>
              <a:rPr sz="3200" spc="-1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within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clean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33"/>
                </a:solidFill>
                <a:latin typeface="Arial"/>
                <a:cs typeface="Arial"/>
              </a:rPr>
              <a:t>energy</a:t>
            </a:r>
            <a:r>
              <a:rPr sz="32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33"/>
                </a:solidFill>
                <a:latin typeface="Arial"/>
                <a:cs typeface="Arial"/>
              </a:rPr>
              <a:t>industry.</a:t>
            </a:r>
            <a:endParaRPr sz="3200" dirty="0">
              <a:latin typeface="Arial"/>
              <a:cs typeface="Arial"/>
            </a:endParaRPr>
          </a:p>
          <a:p>
            <a:pPr marL="285750" indent="22225">
              <a:lnSpc>
                <a:spcPct val="100000"/>
              </a:lnSpc>
              <a:spcBef>
                <a:spcPts val="20"/>
              </a:spcBef>
              <a:tabLst>
                <a:tab pos="973138" algn="l"/>
              </a:tabLst>
            </a:pPr>
            <a:endParaRPr sz="2050" dirty="0">
              <a:latin typeface="Arial"/>
              <a:cs typeface="Arial"/>
            </a:endParaRPr>
          </a:p>
          <a:p>
            <a:pPr marL="973138" lvl="2" indent="22225">
              <a:buClr>
                <a:srgbClr val="004B55"/>
              </a:buClr>
              <a:buChar char="•"/>
              <a:tabLst>
                <a:tab pos="855663" algn="l"/>
              </a:tabLst>
            </a:pPr>
            <a:r>
              <a:rPr lang="en-US" sz="2800" dirty="0">
                <a:solidFill>
                  <a:srgbClr val="3E3E3E"/>
                </a:solidFill>
                <a:latin typeface="Arial"/>
                <a:cs typeface="Arial"/>
              </a:rPr>
              <a:t>Hydropower</a:t>
            </a:r>
          </a:p>
          <a:p>
            <a:pPr marL="973138" lvl="2" indent="22225">
              <a:buClr>
                <a:srgbClr val="004B55"/>
              </a:buClr>
              <a:buChar char="•"/>
              <a:tabLst>
                <a:tab pos="855663" algn="l"/>
              </a:tabLst>
            </a:pPr>
            <a:r>
              <a:rPr lang="en-US" sz="2800" dirty="0">
                <a:solidFill>
                  <a:srgbClr val="3E3E3E"/>
                </a:solidFill>
                <a:latin typeface="Arial"/>
                <a:cs typeface="Arial"/>
              </a:rPr>
              <a:t>Solar</a:t>
            </a:r>
          </a:p>
          <a:p>
            <a:pPr marL="973138" lvl="2" indent="22225">
              <a:buClr>
                <a:srgbClr val="004B55"/>
              </a:buClr>
              <a:buChar char="•"/>
              <a:tabLst>
                <a:tab pos="855663" algn="l"/>
              </a:tabLst>
            </a:pPr>
            <a:r>
              <a:rPr lang="en-US" sz="2800" dirty="0">
                <a:solidFill>
                  <a:srgbClr val="3E3E3E"/>
                </a:solidFill>
                <a:latin typeface="Arial"/>
                <a:cs typeface="Arial"/>
              </a:rPr>
              <a:t>Wind</a:t>
            </a:r>
          </a:p>
          <a:p>
            <a:pPr marL="973138" lvl="2" indent="22225">
              <a:buClr>
                <a:srgbClr val="004B55"/>
              </a:buClr>
              <a:buChar char="•"/>
              <a:tabLst>
                <a:tab pos="855663" algn="l"/>
              </a:tabLst>
            </a:pPr>
            <a:r>
              <a:rPr lang="en-US" sz="2800" dirty="0">
                <a:solidFill>
                  <a:srgbClr val="3E3E3E"/>
                </a:solidFill>
                <a:latin typeface="Arial"/>
                <a:cs typeface="Arial"/>
              </a:rPr>
              <a:t>Energy Storage</a:t>
            </a:r>
          </a:p>
          <a:p>
            <a:pPr marL="973138" lvl="2" indent="22225">
              <a:buClr>
                <a:srgbClr val="004B55"/>
              </a:buClr>
              <a:buChar char="•"/>
              <a:tabLst>
                <a:tab pos="855663" algn="l"/>
              </a:tabLst>
            </a:pPr>
            <a:r>
              <a:rPr lang="en-US" sz="2800" dirty="0">
                <a:solidFill>
                  <a:srgbClr val="3E3E3E"/>
                </a:solidFill>
                <a:latin typeface="Arial"/>
                <a:cs typeface="Arial"/>
              </a:rPr>
              <a:t>Energy Efficiency</a:t>
            </a:r>
          </a:p>
          <a:p>
            <a:pPr marL="973138" lvl="2" indent="22225">
              <a:buClr>
                <a:srgbClr val="004B55"/>
              </a:buClr>
              <a:buChar char="•"/>
              <a:tabLst>
                <a:tab pos="855663" algn="l"/>
              </a:tabLst>
            </a:pPr>
            <a:endParaRPr lang="en-US" sz="2800" dirty="0">
              <a:solidFill>
                <a:srgbClr val="3E3E3E"/>
              </a:solidFill>
              <a:latin typeface="Arial"/>
              <a:cs typeface="Arial"/>
            </a:endParaRPr>
          </a:p>
          <a:p>
            <a:pPr marL="285750" lvl="2">
              <a:buClr>
                <a:srgbClr val="004B55"/>
              </a:buClr>
              <a:tabLst>
                <a:tab pos="855663" algn="l"/>
              </a:tabLst>
            </a:pPr>
            <a:r>
              <a:rPr lang="en-US" sz="2800" b="1" i="1" dirty="0">
                <a:solidFill>
                  <a:srgbClr val="3E3E3E"/>
                </a:solidFill>
                <a:latin typeface="Arial"/>
                <a:cs typeface="Arial"/>
              </a:rPr>
              <a:t>NHA is a solid Member – Let’s </a:t>
            </a:r>
            <a:r>
              <a:rPr lang="en-US" sz="2800" b="1" i="1" u="sng" dirty="0">
                <a:solidFill>
                  <a:srgbClr val="3E3E3E"/>
                </a:solidFill>
                <a:latin typeface="Arial"/>
                <a:cs typeface="Arial"/>
              </a:rPr>
              <a:t>work</a:t>
            </a:r>
            <a:r>
              <a:rPr lang="en-US" sz="2800" b="1" i="1" dirty="0">
                <a:solidFill>
                  <a:srgbClr val="3E3E3E"/>
                </a:solidFill>
                <a:latin typeface="Arial"/>
                <a:cs typeface="Arial"/>
              </a:rPr>
              <a:t> together!</a:t>
            </a: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39263" y="6257596"/>
            <a:ext cx="2572734" cy="4450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135655-3F0E-B98B-998E-AE3B088EA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5800" y="3064660"/>
            <a:ext cx="2639830" cy="21746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23768D-2043-5015-2079-7FCF21151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8162" y="10667"/>
            <a:ext cx="1339838" cy="1103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39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4FA4-FFAA-68FB-1C26-5C8B4D122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236299"/>
            <a:ext cx="7453423" cy="492443"/>
          </a:xfrm>
          <a:solidFill>
            <a:srgbClr val="00B0F0"/>
          </a:solidFill>
        </p:spPr>
        <p:txBody>
          <a:bodyPr/>
          <a:lstStyle/>
          <a:p>
            <a:pPr marL="225425"/>
            <a:r>
              <a:rPr lang="en-US" dirty="0"/>
              <a:t>Why “Workforce”?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7286C-DEBD-664A-887A-72440E6E1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1218292"/>
            <a:ext cx="7101330" cy="3590727"/>
          </a:xfrm>
        </p:spPr>
        <p:txBody>
          <a:bodyPr/>
          <a:lstStyle/>
          <a:p>
            <a:r>
              <a:rPr lang="en-US" sz="2000" dirty="0">
                <a:latin typeface="Franklin Gothic Book" panose="020B0503020102020204" pitchFamily="34" charset="0"/>
              </a:rPr>
              <a:t>More than 1 Million new workers </a:t>
            </a:r>
          </a:p>
          <a:p>
            <a:r>
              <a:rPr lang="en-US" sz="2000" dirty="0">
                <a:latin typeface="Franklin Gothic Book" panose="020B0503020102020204" pitchFamily="34" charset="0"/>
              </a:rPr>
              <a:t>needed in the clean energy industry </a:t>
            </a:r>
          </a:p>
          <a:p>
            <a:r>
              <a:rPr lang="en-US" sz="2000" dirty="0">
                <a:latin typeface="Franklin Gothic Book" panose="020B0503020102020204" pitchFamily="34" charset="0"/>
              </a:rPr>
              <a:t>by 2032 </a:t>
            </a:r>
            <a:endParaRPr lang="en-US" dirty="0">
              <a:latin typeface="Franklin Gothic Book" panose="020B0503020102020204" pitchFamily="34" charset="0"/>
            </a:endParaRPr>
          </a:p>
          <a:p>
            <a:endParaRPr lang="en-US" sz="1600" dirty="0">
              <a:latin typeface="Franklin Gothic Book" panose="020B0503020102020204" pitchFamily="34" charset="0"/>
            </a:endParaRPr>
          </a:p>
          <a:p>
            <a:r>
              <a:rPr lang="en-US" sz="1800" b="1" dirty="0">
                <a:latin typeface="Franklin Gothic Book" panose="020B0503020102020204" pitchFamily="34" charset="0"/>
              </a:rPr>
              <a:t>Every level of professional needed!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</a:rPr>
              <a:t>Entry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</a:rPr>
              <a:t>Mid-Career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</a:rPr>
              <a:t>Transitioning from other Industries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</a:rPr>
              <a:t>Senior managers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 panose="020B0503020102020204" pitchFamily="34" charset="0"/>
              </a:rPr>
              <a:t>Vice--President and C-levels needed</a:t>
            </a:r>
          </a:p>
          <a:p>
            <a:pPr>
              <a:spcBef>
                <a:spcPts val="800"/>
              </a:spcBef>
            </a:pPr>
            <a:endParaRPr lang="en-US" sz="1800" b="1" dirty="0">
              <a:latin typeface="Franklin Gothic Book" panose="020B0503020102020204" pitchFamily="34" charset="0"/>
            </a:endParaRPr>
          </a:p>
          <a:p>
            <a:r>
              <a:rPr lang="en-US" sz="1800" b="1" dirty="0">
                <a:latin typeface="Franklin Gothic Book" panose="020B0503020102020204" pitchFamily="34" charset="0"/>
              </a:rPr>
              <a:t>What is “Equitable Workforce” development? 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B91E565-8DD8-DB3F-B888-B15205AE2771}"/>
              </a:ext>
            </a:extLst>
          </p:cNvPr>
          <p:cNvGraphicFramePr>
            <a:graphicFrameLocks noGrp="1"/>
          </p:cNvGraphicFramePr>
          <p:nvPr/>
        </p:nvGraphicFramePr>
        <p:xfrm>
          <a:off x="1679770" y="4722564"/>
          <a:ext cx="8422160" cy="1305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080">
                  <a:extLst>
                    <a:ext uri="{9D8B030D-6E8A-4147-A177-3AD203B41FA5}">
                      <a16:colId xmlns:a16="http://schemas.microsoft.com/office/drawing/2014/main" val="2213914787"/>
                    </a:ext>
                  </a:extLst>
                </a:gridCol>
                <a:gridCol w="4211080">
                  <a:extLst>
                    <a:ext uri="{9D8B030D-6E8A-4147-A177-3AD203B41FA5}">
                      <a16:colId xmlns:a16="http://schemas.microsoft.com/office/drawing/2014/main" val="1368116577"/>
                    </a:ext>
                  </a:extLst>
                </a:gridCol>
              </a:tblGrid>
              <a:tr h="390646">
                <a:tc>
                  <a:txBody>
                    <a:bodyPr/>
                    <a:lstStyle/>
                    <a:p>
                      <a:r>
                        <a:rPr lang="en-US" dirty="0">
                          <a:latin typeface="Franklin Gothic Book" panose="020B0503020102020204" pitchFamily="34" charset="0"/>
                        </a:rPr>
                        <a:t>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ranklin Gothic Book" panose="020B0503020102020204" pitchFamily="34" charset="0"/>
                        </a:rPr>
                        <a:t>Equality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878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Franklin Gothic Book" panose="020B0503020102020204" pitchFamily="34" charset="0"/>
                        </a:rPr>
                        <a:t>Offering everyone opportunities that recognize and adjust for a baseline of foundational experiences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Franklin Gothic Book" panose="020B0503020102020204" pitchFamily="34" charset="0"/>
                        </a:rPr>
                        <a:t>Treating everyone the 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2178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723C17-7760-7A90-EC01-C958F03FE8B3}"/>
              </a:ext>
            </a:extLst>
          </p:cNvPr>
          <p:cNvSpPr txBox="1"/>
          <p:nvPr/>
        </p:nvSpPr>
        <p:spPr>
          <a:xfrm>
            <a:off x="1679770" y="6060267"/>
            <a:ext cx="86129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 diverse organization isn’t automatically an inclusive one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n inclusive organization isn’t automatically an equitable one </a:t>
            </a:r>
            <a:endParaRPr lang="en-US" sz="2000" b="0" dirty="0">
              <a:effectLst/>
              <a:latin typeface="Franklin Gothic Book" panose="020B0503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4B5C4-7040-7D52-C04C-BA04A064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230253"/>
            <a:ext cx="4411291" cy="284724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85E08F-B648-51F7-D7CD-DFA0A320F60F}"/>
              </a:ext>
            </a:extLst>
          </p:cNvPr>
          <p:cNvSpPr txBox="1"/>
          <p:nvPr/>
        </p:nvSpPr>
        <p:spPr>
          <a:xfrm>
            <a:off x="6096001" y="4089269"/>
            <a:ext cx="45388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b="0" i="1" u="none" strike="noStrike" baseline="0" dirty="0">
                <a:solidFill>
                  <a:schemeClr val="tx1"/>
                </a:solidFill>
                <a:latin typeface="Roboto-Regular"/>
              </a:rPr>
              <a:t>Source</a:t>
            </a:r>
            <a:r>
              <a:rPr lang="en-US" sz="800" b="0" i="0" u="none" strike="noStrike" baseline="0" dirty="0">
                <a:solidFill>
                  <a:schemeClr val="tx1"/>
                </a:solidFill>
                <a:latin typeface="Roboto-Regular"/>
              </a:rPr>
              <a:t>: Impact of the Inflation Reduction Act factsheet, 2022: , SEIA analysis based on data from Wood Mackenzie, IREC National Solar Jobs Census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9B43E0-493B-6DC2-92FB-CC7AC94A362B}"/>
              </a:ext>
            </a:extLst>
          </p:cNvPr>
          <p:cNvSpPr txBox="1"/>
          <p:nvPr/>
        </p:nvSpPr>
        <p:spPr>
          <a:xfrm>
            <a:off x="6702645" y="1295235"/>
            <a:ext cx="1775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IRA Solar Job Impacts – est.</a:t>
            </a:r>
          </a:p>
        </p:txBody>
      </p:sp>
    </p:spTree>
    <p:extLst>
      <p:ext uri="{BB962C8B-B14F-4D97-AF65-F5344CB8AC3E}">
        <p14:creationId xmlns:p14="http://schemas.microsoft.com/office/powerpoint/2010/main" val="339663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37263-BD1E-98E3-3DDB-86388951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230587"/>
            <a:ext cx="7453423" cy="492443"/>
          </a:xfrm>
          <a:solidFill>
            <a:srgbClr val="00B0F0"/>
          </a:solidFill>
        </p:spPr>
        <p:txBody>
          <a:bodyPr/>
          <a:lstStyle/>
          <a:p>
            <a:pPr marL="231775"/>
            <a:r>
              <a:rPr lang="en-US" dirty="0"/>
              <a:t>Level Setting: DEIB 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B300A-4B93-A93C-D29D-6D95048D6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1" y="1183567"/>
            <a:ext cx="8822585" cy="5960606"/>
          </a:xfrm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Diversity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- collection of unique attributes, traits, and characteristics that make up an individual</a:t>
            </a:r>
          </a:p>
          <a:p>
            <a:pPr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Equity –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conditions that set a level playing field (historic and present day) to offer all individuals a just and fair chance to be successful</a:t>
            </a:r>
          </a:p>
          <a:p>
            <a:pPr marL="914400"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Recognizing that we all start at different points. 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Equality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-  treating everyone the same</a:t>
            </a:r>
            <a:endParaRPr lang="en-US" sz="2000" b="0" i="1" u="none" strike="noStrike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Inclusion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- the degree to which an employee perceives that they’re a valued member of the work group and encouraged to fully participate in the organization.</a:t>
            </a:r>
            <a:endParaRPr lang="en-US" sz="2000" b="1" i="0" u="none" strike="noStrike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Accessibility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– Who gets in, and how? Financial, cultural, physical, emotional, and structural conditions that set a foundation for individuals to enter an organization, career, training system or community, recognizing all human conditions (race, ability, gender, ethnicity, sexual identity, class, etc.)</a:t>
            </a:r>
            <a:endParaRPr lang="en-US" sz="2000" b="1" i="0" u="none" strike="noStrike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AND:  Belonging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 – </a:t>
            </a:r>
            <a:r>
              <a:rPr lang="en-US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 culture or feeling that provides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 sense of security, safety, and acceptance for a member within a certain group. </a:t>
            </a:r>
          </a:p>
          <a:p>
            <a:pPr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b="0" i="0" u="none" strike="noStrike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1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9798" y="6462774"/>
            <a:ext cx="238442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February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25,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2021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|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Strictly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Private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&amp;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Confidential</a:t>
            </a:r>
            <a:r>
              <a:rPr sz="800" spc="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3E3E3E"/>
                </a:solidFill>
                <a:latin typeface="Arial"/>
                <a:cs typeface="Arial"/>
              </a:rPr>
              <a:t>|</a:t>
            </a:r>
            <a:r>
              <a:rPr sz="800" b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750" spc="-50" dirty="0">
                <a:solidFill>
                  <a:srgbClr val="3E3E3E"/>
                </a:solidFill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0701" y="6256442"/>
            <a:ext cx="1110785" cy="43348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24000" y="10878"/>
            <a:ext cx="9144000" cy="1050290"/>
            <a:chOff x="0" y="10878"/>
            <a:chExt cx="9144000" cy="10502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878"/>
              <a:ext cx="9143999" cy="10499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0878"/>
              <a:ext cx="9144000" cy="865505"/>
            </a:xfrm>
            <a:custGeom>
              <a:avLst/>
              <a:gdLst/>
              <a:ahLst/>
              <a:cxnLst/>
              <a:rect l="l" t="t" r="r" b="b"/>
              <a:pathLst>
                <a:path w="9144000" h="865505">
                  <a:moveTo>
                    <a:pt x="0" y="865012"/>
                  </a:moveTo>
                  <a:lnTo>
                    <a:pt x="9143999" y="865012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865012"/>
                  </a:lnTo>
                  <a:close/>
                </a:path>
              </a:pathLst>
            </a:custGeom>
            <a:solidFill>
              <a:srgbClr val="004B55">
                <a:alpha val="8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875890"/>
              <a:ext cx="9144000" cy="185420"/>
            </a:xfrm>
            <a:custGeom>
              <a:avLst/>
              <a:gdLst/>
              <a:ahLst/>
              <a:cxnLst/>
              <a:rect l="l" t="t" r="r" b="b"/>
              <a:pathLst>
                <a:path w="9144000" h="185419">
                  <a:moveTo>
                    <a:pt x="9143997" y="184959"/>
                  </a:moveTo>
                  <a:lnTo>
                    <a:pt x="0" y="184959"/>
                  </a:lnTo>
                  <a:lnTo>
                    <a:pt x="0" y="0"/>
                  </a:lnTo>
                  <a:lnTo>
                    <a:pt x="9143997" y="0"/>
                  </a:lnTo>
                  <a:lnTo>
                    <a:pt x="9143997" y="184959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24001" y="176966"/>
            <a:ext cx="7620000" cy="513111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2700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Mission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63699" y="1107448"/>
            <a:ext cx="8864601" cy="51172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0" marR="69215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transition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economy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powered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by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clean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energy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under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way.</a:t>
            </a:r>
            <a:r>
              <a:rPr sz="17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endParaRPr lang="en-US" sz="1700" spc="-55" dirty="0">
              <a:solidFill>
                <a:srgbClr val="333333"/>
              </a:solidFill>
              <a:latin typeface="Arial"/>
              <a:cs typeface="Arial"/>
            </a:endParaRPr>
          </a:p>
          <a:p>
            <a:pPr marL="514350" marR="69215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spc="-55" dirty="0">
                <a:solidFill>
                  <a:srgbClr val="333333"/>
                </a:solidFill>
                <a:latin typeface="Arial"/>
                <a:cs typeface="Arial"/>
              </a:rPr>
              <a:t>W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commit</a:t>
            </a: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action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that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elevates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training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education,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opens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access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networks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resources,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shares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and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builds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wealth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communities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which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we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work,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elevates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opportunities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sz="17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333333"/>
                </a:solidFill>
                <a:latin typeface="Arial"/>
                <a:cs typeface="Arial"/>
              </a:rPr>
              <a:t>every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individual</a:t>
            </a: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and</a:t>
            </a: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333333"/>
                </a:solidFill>
                <a:latin typeface="Arial"/>
                <a:cs typeface="Arial"/>
              </a:rPr>
              <a:t>community.</a:t>
            </a:r>
            <a:r>
              <a:rPr sz="1700" spc="-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endParaRPr lang="en-US" sz="1700" spc="-60" dirty="0">
              <a:solidFill>
                <a:srgbClr val="333333"/>
              </a:solidFill>
              <a:latin typeface="Arial"/>
              <a:cs typeface="Arial"/>
            </a:endParaRPr>
          </a:p>
          <a:p>
            <a:pPr marL="514350" marR="69215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Together,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we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will</a:t>
            </a: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build</a:t>
            </a: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more</a:t>
            </a: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resilient,</a:t>
            </a: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1700" dirty="0">
                <a:solidFill>
                  <a:srgbClr val="333333"/>
                </a:solidFill>
                <a:latin typeface="Arial"/>
                <a:cs typeface="Arial"/>
              </a:rPr>
              <a:t>equitable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17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sustainable</a:t>
            </a:r>
            <a:r>
              <a:rPr sz="1700" spc="-25" dirty="0">
                <a:solidFill>
                  <a:srgbClr val="333333"/>
                </a:solidFill>
                <a:latin typeface="Arial"/>
                <a:cs typeface="Arial"/>
              </a:rPr>
              <a:t> and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affordable</a:t>
            </a:r>
            <a:r>
              <a:rPr lang="en-US" sz="1700" dirty="0">
                <a:solidFill>
                  <a:srgbClr val="333333"/>
                </a:solidFill>
                <a:latin typeface="Arial"/>
                <a:cs typeface="Arial"/>
              </a:rPr>
              <a:t> clean</a:t>
            </a:r>
            <a:r>
              <a:rPr sz="17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333333"/>
                </a:solidFill>
                <a:latin typeface="Arial"/>
                <a:cs typeface="Arial"/>
              </a:rPr>
              <a:t>energy</a:t>
            </a:r>
            <a:r>
              <a:rPr sz="17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333333"/>
                </a:solidFill>
                <a:latin typeface="Arial"/>
                <a:cs typeface="Arial"/>
              </a:rPr>
              <a:t>future</a:t>
            </a:r>
            <a:r>
              <a:rPr lang="en-US" sz="1700" spc="-10" dirty="0">
                <a:solidFill>
                  <a:srgbClr val="333333"/>
                </a:solidFill>
                <a:latin typeface="Arial"/>
                <a:cs typeface="Arial"/>
              </a:rPr>
              <a:t>.</a:t>
            </a:r>
          </a:p>
          <a:p>
            <a:pPr marL="514350" marR="69215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spc="-10" dirty="0">
                <a:solidFill>
                  <a:srgbClr val="333333"/>
                </a:solidFill>
                <a:latin typeface="Arial"/>
                <a:cs typeface="Arial"/>
              </a:rPr>
              <a:t>Renewables Forward supports all clean energy organizations: solar, wind, hydropower, storage and efficiency.</a:t>
            </a:r>
            <a:endParaRPr sz="1700" dirty="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  <a:spcBef>
                <a:spcPts val="1664"/>
              </a:spcBef>
            </a:pPr>
            <a:r>
              <a:rPr sz="2000" b="1" dirty="0">
                <a:solidFill>
                  <a:srgbClr val="3E3E3E"/>
                </a:solidFill>
                <a:latin typeface="Arial"/>
                <a:cs typeface="Arial"/>
              </a:rPr>
              <a:t>Framework</a:t>
            </a:r>
            <a:r>
              <a:rPr sz="2000" b="1" spc="-4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3E3E3E"/>
                </a:solidFill>
                <a:latin typeface="Arial"/>
                <a:cs typeface="Arial"/>
              </a:rPr>
              <a:t>Principles:</a:t>
            </a:r>
            <a:endParaRPr sz="2000" dirty="0">
              <a:latin typeface="Arial"/>
              <a:cs typeface="Arial"/>
            </a:endParaRPr>
          </a:p>
          <a:p>
            <a:pPr marL="457200" marR="5080" indent="-228600">
              <a:lnSpc>
                <a:spcPts val="2020"/>
              </a:lnSpc>
              <a:buClr>
                <a:srgbClr val="0087B8"/>
              </a:buClr>
              <a:buAutoNum type="arabicParenR"/>
              <a:tabLst>
                <a:tab pos="457200" algn="l"/>
              </a:tabLst>
            </a:pP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Assess</a:t>
            </a:r>
            <a:r>
              <a:rPr sz="1600" b="1" i="1" spc="-4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diversity,</a:t>
            </a:r>
            <a:r>
              <a:rPr sz="1600" b="1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equity</a:t>
            </a:r>
            <a:r>
              <a:rPr sz="1600" b="1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sz="1600" b="1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inclusion</a:t>
            </a:r>
            <a:r>
              <a:rPr sz="1600" b="1" i="1" spc="-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our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industry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to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raise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awareness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around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3E3E3E"/>
                </a:solidFill>
                <a:latin typeface="Arial"/>
                <a:cs typeface="Arial"/>
              </a:rPr>
              <a:t>inequality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benchmark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progress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toward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1600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more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diverse,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equitable,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inclusive</a:t>
            </a:r>
            <a:r>
              <a:rPr sz="1600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3E3E3E"/>
                </a:solidFill>
                <a:latin typeface="Arial"/>
                <a:cs typeface="Arial"/>
              </a:rPr>
              <a:t>industry;</a:t>
            </a:r>
            <a:endParaRPr sz="1600" dirty="0">
              <a:latin typeface="Arial"/>
              <a:cs typeface="Arial"/>
            </a:endParaRPr>
          </a:p>
          <a:p>
            <a:pPr marL="457200" marR="798830" indent="-228600">
              <a:lnSpc>
                <a:spcPct val="105000"/>
              </a:lnSpc>
              <a:spcBef>
                <a:spcPts val="915"/>
              </a:spcBef>
              <a:buClr>
                <a:srgbClr val="0087B8"/>
              </a:buClr>
              <a:buAutoNum type="arabicParenR"/>
              <a:tabLst>
                <a:tab pos="457200" algn="l"/>
              </a:tabLst>
            </a:pP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Develop</a:t>
            </a:r>
            <a:r>
              <a:rPr sz="1600" b="1" i="1" spc="-4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sz="1600" b="1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share</a:t>
            </a:r>
            <a:r>
              <a:rPr sz="1600" b="1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corporate</a:t>
            </a:r>
            <a:r>
              <a:rPr sz="1600" b="1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practices</a:t>
            </a:r>
            <a:r>
              <a:rPr sz="1600" b="1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sz="1600" b="1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policies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for</a:t>
            </a:r>
            <a:r>
              <a:rPr sz="1600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1600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consistent</a:t>
            </a:r>
            <a:r>
              <a:rPr sz="1600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drive</a:t>
            </a:r>
            <a:r>
              <a:rPr sz="1600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3E3E3E"/>
                </a:solidFill>
                <a:latin typeface="Arial"/>
                <a:cs typeface="Arial"/>
              </a:rPr>
              <a:t>toward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increasing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3E3E3E"/>
                </a:solidFill>
                <a:latin typeface="Arial"/>
                <a:cs typeface="Arial"/>
              </a:rPr>
              <a:t>diversity,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equity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sz="1600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inclusion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within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our</a:t>
            </a:r>
            <a:r>
              <a:rPr sz="1600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companies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sz="1600" i="1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the</a:t>
            </a:r>
            <a:r>
              <a:rPr lang="en-US" sz="1600" i="1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3E3E3E"/>
                </a:solidFill>
                <a:latin typeface="Arial"/>
                <a:cs typeface="Arial"/>
              </a:rPr>
              <a:t>industry;</a:t>
            </a:r>
            <a:endParaRPr sz="1600" dirty="0">
              <a:latin typeface="Arial"/>
              <a:cs typeface="Arial"/>
            </a:endParaRPr>
          </a:p>
          <a:p>
            <a:pPr marL="457200" marR="594360" indent="-228600">
              <a:lnSpc>
                <a:spcPct val="105000"/>
              </a:lnSpc>
              <a:spcBef>
                <a:spcPts val="1000"/>
              </a:spcBef>
              <a:buClr>
                <a:srgbClr val="0087B8"/>
              </a:buClr>
              <a:buAutoNum type="arabicParenR"/>
              <a:tabLst>
                <a:tab pos="457200" algn="l"/>
              </a:tabLst>
            </a:pP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Create</a:t>
            </a:r>
            <a:r>
              <a:rPr sz="1600" b="1" i="1" spc="-3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1600" b="1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more</a:t>
            </a:r>
            <a:r>
              <a:rPr sz="1600" b="1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diverse</a:t>
            </a:r>
            <a:r>
              <a:rPr sz="1600" b="1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sz="1600" b="1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inclusive</a:t>
            </a:r>
            <a:r>
              <a:rPr sz="1600" b="1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pipeline</a:t>
            </a:r>
            <a:r>
              <a:rPr sz="1600" b="1" i="1" spc="1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of</a:t>
            </a:r>
            <a:r>
              <a:rPr sz="1600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candidates</a:t>
            </a:r>
            <a:r>
              <a:rPr sz="1600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lang="en-US" sz="1600" i="1" spc="-20" dirty="0">
                <a:solidFill>
                  <a:srgbClr val="3E3E3E"/>
                </a:solidFill>
                <a:latin typeface="Arial"/>
                <a:cs typeface="Arial"/>
              </a:rPr>
              <a:t>for careers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sz="1600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the</a:t>
            </a:r>
            <a:r>
              <a:rPr sz="1600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renewable</a:t>
            </a:r>
            <a:r>
              <a:rPr sz="1600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3E3E3E"/>
                </a:solidFill>
                <a:latin typeface="Arial"/>
                <a:cs typeface="Arial"/>
              </a:rPr>
              <a:t>energy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industry;</a:t>
            </a:r>
            <a:r>
              <a:rPr sz="1600" i="1" spc="-3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spc="-25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endParaRPr sz="1600" dirty="0">
              <a:latin typeface="Arial"/>
              <a:cs typeface="Arial"/>
            </a:endParaRPr>
          </a:p>
          <a:p>
            <a:pPr marL="457200" indent="-228600">
              <a:lnSpc>
                <a:spcPct val="100000"/>
              </a:lnSpc>
              <a:spcBef>
                <a:spcPts val="1095"/>
              </a:spcBef>
              <a:buClr>
                <a:srgbClr val="0087B8"/>
              </a:buClr>
              <a:buAutoNum type="arabicParenR"/>
              <a:tabLst>
                <a:tab pos="457200" algn="l"/>
              </a:tabLst>
            </a:pP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Invest</a:t>
            </a:r>
            <a:r>
              <a:rPr sz="1600" b="1" i="1" spc="-3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sz="1600" b="1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the</a:t>
            </a:r>
            <a:r>
              <a:rPr sz="1600" b="1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spc="-10" dirty="0">
                <a:solidFill>
                  <a:srgbClr val="3E3E3E"/>
                </a:solidFill>
                <a:latin typeface="Arial"/>
                <a:cs typeface="Arial"/>
              </a:rPr>
              <a:t>under-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resourced</a:t>
            </a:r>
            <a:r>
              <a:rPr sz="1600" b="1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and</a:t>
            </a:r>
            <a:r>
              <a:rPr sz="1600" b="1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minority</a:t>
            </a:r>
            <a:r>
              <a:rPr sz="1600" b="1" i="1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3E3E3E"/>
                </a:solidFill>
                <a:latin typeface="Arial"/>
                <a:cs typeface="Arial"/>
              </a:rPr>
              <a:t>communities</a:t>
            </a:r>
            <a:r>
              <a:rPr sz="1600" b="1" i="1" spc="1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in</a:t>
            </a:r>
            <a:r>
              <a:rPr sz="1600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which</a:t>
            </a:r>
            <a:r>
              <a:rPr sz="1600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3E3E3E"/>
                </a:solidFill>
                <a:latin typeface="Arial"/>
                <a:cs typeface="Arial"/>
              </a:rPr>
              <a:t>we</a:t>
            </a:r>
            <a:r>
              <a:rPr sz="1600" i="1" spc="-2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3E3E3E"/>
                </a:solidFill>
                <a:latin typeface="Arial"/>
                <a:cs typeface="Arial"/>
              </a:rPr>
              <a:t>work.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5880" y="6202110"/>
            <a:ext cx="2572734" cy="445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5F78CB-D1C8-C653-396C-A3EA4C653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8162" y="10667"/>
            <a:ext cx="1339838" cy="1103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712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96593" y="6485098"/>
            <a:ext cx="2277745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5"/>
              </a:lnSpc>
            </a:pP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February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25,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2021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|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Strictly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Private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&amp;</a:t>
            </a:r>
            <a:r>
              <a:rPr sz="800" spc="-2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Confidential </a:t>
            </a:r>
            <a:r>
              <a:rPr sz="800" b="1" spc="-50" dirty="0">
                <a:solidFill>
                  <a:srgbClr val="3E3E3E"/>
                </a:solidFill>
                <a:latin typeface="Arial"/>
                <a:cs typeface="Arial"/>
              </a:rPr>
              <a:t>|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89723" y="6469124"/>
            <a:ext cx="12446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25" dirty="0">
                <a:solidFill>
                  <a:srgbClr val="3E3E3E"/>
                </a:solidFill>
                <a:latin typeface="Arial"/>
                <a:cs typeface="Arial"/>
              </a:rPr>
              <a:t>11</a:t>
            </a:r>
            <a:endParaRPr sz="7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0701" y="6256442"/>
            <a:ext cx="1110785" cy="43348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524000" y="-76200"/>
            <a:ext cx="9144000" cy="1137368"/>
            <a:chOff x="0" y="10878"/>
            <a:chExt cx="9144000" cy="10502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878"/>
              <a:ext cx="9143999" cy="10499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10878"/>
              <a:ext cx="9144000" cy="865505"/>
            </a:xfrm>
            <a:custGeom>
              <a:avLst/>
              <a:gdLst/>
              <a:ahLst/>
              <a:cxnLst/>
              <a:rect l="l" t="t" r="r" b="b"/>
              <a:pathLst>
                <a:path w="9144000" h="865505">
                  <a:moveTo>
                    <a:pt x="0" y="865012"/>
                  </a:moveTo>
                  <a:lnTo>
                    <a:pt x="9143999" y="865012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865012"/>
                  </a:lnTo>
                  <a:close/>
                </a:path>
              </a:pathLst>
            </a:custGeom>
            <a:solidFill>
              <a:srgbClr val="004B55">
                <a:alpha val="8235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875890"/>
              <a:ext cx="9144000" cy="185420"/>
            </a:xfrm>
            <a:custGeom>
              <a:avLst/>
              <a:gdLst/>
              <a:ahLst/>
              <a:cxnLst/>
              <a:rect l="l" t="t" r="r" b="b"/>
              <a:pathLst>
                <a:path w="9144000" h="185419">
                  <a:moveTo>
                    <a:pt x="9143997" y="184959"/>
                  </a:moveTo>
                  <a:lnTo>
                    <a:pt x="0" y="184959"/>
                  </a:lnTo>
                  <a:lnTo>
                    <a:pt x="0" y="0"/>
                  </a:lnTo>
                  <a:lnTo>
                    <a:pt x="9143997" y="0"/>
                  </a:lnTo>
                  <a:lnTo>
                    <a:pt x="9143997" y="184959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24001" y="176966"/>
            <a:ext cx="7620000" cy="513111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2700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100"/>
              </a:spcBef>
            </a:pPr>
            <a:r>
              <a:rPr dirty="0"/>
              <a:t>Member</a:t>
            </a:r>
            <a:r>
              <a:rPr spc="-25" dirty="0"/>
              <a:t> </a:t>
            </a:r>
            <a:r>
              <a:rPr spc="-10" dirty="0"/>
              <a:t>Benefits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xfrm>
            <a:off x="1812266" y="1160273"/>
            <a:ext cx="4111625" cy="48076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8030" marR="5080" indent="-587375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5" dirty="0"/>
              <a:t> </a:t>
            </a:r>
            <a:r>
              <a:rPr dirty="0"/>
              <a:t>Renewables</a:t>
            </a:r>
            <a:r>
              <a:rPr spc="10" dirty="0"/>
              <a:t> </a:t>
            </a:r>
            <a:r>
              <a:rPr spc="-10" dirty="0"/>
              <a:t>Entrepreneur-Executive </a:t>
            </a:r>
            <a:r>
              <a:rPr dirty="0"/>
              <a:t>Partnership</a:t>
            </a:r>
            <a:r>
              <a:rPr spc="-50" dirty="0"/>
              <a:t> </a:t>
            </a:r>
            <a:r>
              <a:rPr dirty="0"/>
              <a:t>(REEP)</a:t>
            </a:r>
            <a:r>
              <a:rPr spc="-35" dirty="0"/>
              <a:t> </a:t>
            </a:r>
            <a:r>
              <a:rPr spc="-10" dirty="0"/>
              <a:t>Program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/>
          </a:p>
          <a:p>
            <a:pPr marL="263525" indent="-251460">
              <a:lnSpc>
                <a:spcPct val="100000"/>
              </a:lnSpc>
              <a:buClr>
                <a:srgbClr val="0087B8"/>
              </a:buClr>
              <a:buSzPct val="112500"/>
              <a:buChar char="•"/>
              <a:tabLst>
                <a:tab pos="263525" algn="l"/>
                <a:tab pos="264795" algn="l"/>
              </a:tabLst>
            </a:pPr>
            <a:r>
              <a:rPr b="0" spc="-10" dirty="0">
                <a:latin typeface="Arial"/>
                <a:cs typeface="Arial"/>
              </a:rPr>
              <a:t>9-</a:t>
            </a:r>
            <a:r>
              <a:rPr b="0" dirty="0">
                <a:latin typeface="Arial"/>
                <a:cs typeface="Arial"/>
              </a:rPr>
              <a:t>month</a:t>
            </a:r>
            <a:r>
              <a:rPr b="0" spc="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Exec-</a:t>
            </a:r>
            <a:r>
              <a:rPr b="0" dirty="0">
                <a:latin typeface="Arial"/>
                <a:cs typeface="Arial"/>
              </a:rPr>
              <a:t>Entrepreneur</a:t>
            </a:r>
            <a:r>
              <a:rPr b="0" spc="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Program</a:t>
            </a:r>
          </a:p>
          <a:p>
            <a:pPr marL="263525" marR="299085" indent="-251460">
              <a:lnSpc>
                <a:spcPct val="102499"/>
              </a:lnSpc>
              <a:spcBef>
                <a:spcPts val="195"/>
              </a:spcBef>
              <a:buClr>
                <a:srgbClr val="0087B8"/>
              </a:buClr>
              <a:buSzPct val="112500"/>
              <a:buChar char="•"/>
              <a:tabLst>
                <a:tab pos="263525" algn="l"/>
                <a:tab pos="264795" algn="l"/>
              </a:tabLst>
            </a:pPr>
            <a:r>
              <a:rPr b="0" dirty="0">
                <a:latin typeface="Arial"/>
                <a:cs typeface="Arial"/>
              </a:rPr>
              <a:t>Sponsor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up to 25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Woman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and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BIPOC-owned start-</a:t>
            </a:r>
            <a:r>
              <a:rPr b="0" dirty="0">
                <a:latin typeface="Arial"/>
                <a:cs typeface="Arial"/>
              </a:rPr>
              <a:t>ups, with training &amp; </a:t>
            </a:r>
            <a:r>
              <a:rPr b="0" spc="-10" dirty="0">
                <a:latin typeface="Arial"/>
                <a:cs typeface="Arial"/>
              </a:rPr>
              <a:t>support</a:t>
            </a:r>
          </a:p>
          <a:p>
            <a:pPr marL="263525" indent="-251460">
              <a:lnSpc>
                <a:spcPct val="100000"/>
              </a:lnSpc>
              <a:spcBef>
                <a:spcPts val="190"/>
              </a:spcBef>
              <a:buClr>
                <a:srgbClr val="0087B8"/>
              </a:buClr>
              <a:buSzPct val="112500"/>
              <a:buChar char="•"/>
              <a:tabLst>
                <a:tab pos="263525" algn="l"/>
                <a:tab pos="264795" algn="l"/>
              </a:tabLst>
            </a:pPr>
            <a:r>
              <a:rPr b="0" dirty="0">
                <a:latin typeface="Arial"/>
                <a:cs typeface="Arial"/>
              </a:rPr>
              <a:t>Commitment</a:t>
            </a:r>
            <a:r>
              <a:rPr b="0" i="1" dirty="0">
                <a:latin typeface="Arial"/>
                <a:cs typeface="Arial"/>
              </a:rPr>
              <a:t>:</a:t>
            </a:r>
            <a:r>
              <a:rPr b="0" i="1" spc="-2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14-</a:t>
            </a:r>
            <a:r>
              <a:rPr b="0" dirty="0">
                <a:latin typeface="Arial"/>
                <a:cs typeface="Arial"/>
              </a:rPr>
              <a:t>20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hours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over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9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months</a:t>
            </a:r>
          </a:p>
          <a:p>
            <a:pPr marL="263525" indent="-251460">
              <a:lnSpc>
                <a:spcPct val="100000"/>
              </a:lnSpc>
              <a:spcBef>
                <a:spcPts val="240"/>
              </a:spcBef>
              <a:buClr>
                <a:srgbClr val="0087B8"/>
              </a:buClr>
              <a:buSzPct val="112500"/>
              <a:buChar char="•"/>
              <a:tabLst>
                <a:tab pos="263525" algn="l"/>
                <a:tab pos="264795" algn="l"/>
              </a:tabLst>
            </a:pPr>
            <a:r>
              <a:rPr b="0" dirty="0">
                <a:latin typeface="Arial"/>
                <a:cs typeface="Arial"/>
              </a:rPr>
              <a:t>Program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year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1: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Sept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2022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-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April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2023</a:t>
            </a:r>
          </a:p>
          <a:p>
            <a:pPr marL="263525" indent="-251460">
              <a:lnSpc>
                <a:spcPct val="100000"/>
              </a:lnSpc>
              <a:spcBef>
                <a:spcPts val="240"/>
              </a:spcBef>
              <a:buClr>
                <a:srgbClr val="0087B8"/>
              </a:buClr>
              <a:buSzPct val="112500"/>
              <a:buChar char="•"/>
              <a:tabLst>
                <a:tab pos="263525" algn="l"/>
                <a:tab pos="264795" algn="l"/>
              </a:tabLst>
            </a:pPr>
            <a:r>
              <a:rPr b="0" dirty="0">
                <a:latin typeface="Arial"/>
                <a:cs typeface="Arial"/>
              </a:rPr>
              <a:t>Program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year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2: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Sept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2023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-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April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2024</a:t>
            </a:r>
          </a:p>
          <a:p>
            <a:pPr marL="253365" algn="ctr">
              <a:lnSpc>
                <a:spcPct val="100000"/>
              </a:lnSpc>
            </a:pPr>
            <a:endParaRPr lang="en-US" dirty="0"/>
          </a:p>
          <a:p>
            <a:pPr marL="253365" algn="ctr">
              <a:lnSpc>
                <a:spcPct val="100000"/>
              </a:lnSpc>
            </a:pPr>
            <a:r>
              <a:rPr lang="en-US" dirty="0"/>
              <a:t>DEI</a:t>
            </a:r>
            <a:r>
              <a:rPr lang="en-US" spc="-25" dirty="0"/>
              <a:t> </a:t>
            </a:r>
            <a:r>
              <a:rPr lang="en-US" dirty="0"/>
              <a:t>Playbook</a:t>
            </a:r>
            <a:r>
              <a:rPr lang="en-US" spc="-25" dirty="0"/>
              <a:t> </a:t>
            </a:r>
            <a:r>
              <a:rPr lang="en-US" dirty="0"/>
              <a:t>&amp;</a:t>
            </a:r>
            <a:r>
              <a:rPr lang="en-US" spc="-80" dirty="0"/>
              <a:t> </a:t>
            </a:r>
            <a:r>
              <a:rPr lang="en-US" dirty="0"/>
              <a:t>Action</a:t>
            </a:r>
            <a:r>
              <a:rPr lang="en-US" spc="-20" dirty="0"/>
              <a:t> </a:t>
            </a:r>
            <a:r>
              <a:rPr lang="en-US" spc="-10" dirty="0"/>
              <a:t>Guide</a:t>
            </a:r>
          </a:p>
          <a:p>
            <a:pPr marL="263525" marR="72390" indent="-251460">
              <a:lnSpc>
                <a:spcPct val="102499"/>
              </a:lnSpc>
              <a:buClr>
                <a:srgbClr val="0087B8"/>
              </a:buClr>
              <a:buSzPct val="112500"/>
              <a:buChar char="•"/>
              <a:tabLst>
                <a:tab pos="263525" algn="l"/>
                <a:tab pos="264795" algn="l"/>
              </a:tabLst>
            </a:pPr>
            <a:endParaRPr lang="en-US" b="0" dirty="0">
              <a:latin typeface="Arial"/>
              <a:cs typeface="Arial"/>
            </a:endParaRPr>
          </a:p>
          <a:p>
            <a:pPr marL="263525" marR="72390" indent="-251460">
              <a:lnSpc>
                <a:spcPct val="102499"/>
              </a:lnSpc>
              <a:buClr>
                <a:srgbClr val="0087B8"/>
              </a:buClr>
              <a:buSzPct val="112500"/>
              <a:buChar char="•"/>
              <a:tabLst>
                <a:tab pos="263525" algn="l"/>
                <a:tab pos="264795" algn="l"/>
              </a:tabLst>
            </a:pPr>
            <a:r>
              <a:rPr lang="en-US" b="0" dirty="0">
                <a:latin typeface="Arial"/>
                <a:cs typeface="Arial"/>
              </a:rPr>
              <a:t>Comprehensive</a:t>
            </a:r>
            <a:r>
              <a:rPr lang="en-US" b="0" spc="-4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tools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to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start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or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spc="-10" dirty="0">
                <a:latin typeface="Arial"/>
                <a:cs typeface="Arial"/>
              </a:rPr>
              <a:t>enhance </a:t>
            </a:r>
            <a:r>
              <a:rPr lang="en-US" b="0" dirty="0">
                <a:latin typeface="Arial"/>
                <a:cs typeface="Arial"/>
              </a:rPr>
              <a:t>DEI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spc="-10" dirty="0">
                <a:latin typeface="Arial"/>
                <a:cs typeface="Arial"/>
              </a:rPr>
              <a:t>journey</a:t>
            </a:r>
          </a:p>
          <a:p>
            <a:pPr marL="263525" indent="-251460">
              <a:lnSpc>
                <a:spcPct val="100000"/>
              </a:lnSpc>
              <a:spcBef>
                <a:spcPts val="190"/>
              </a:spcBef>
              <a:buClr>
                <a:srgbClr val="0087B8"/>
              </a:buClr>
              <a:buSzPct val="112500"/>
              <a:buChar char="•"/>
              <a:tabLst>
                <a:tab pos="263525" algn="l"/>
                <a:tab pos="264795" algn="l"/>
              </a:tabLst>
            </a:pPr>
            <a:r>
              <a:rPr lang="en-US" b="0" dirty="0">
                <a:latin typeface="Arial"/>
                <a:cs typeface="Arial"/>
              </a:rPr>
              <a:t>Links</a:t>
            </a:r>
            <a:r>
              <a:rPr lang="en-US" b="0" spc="-3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to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webinars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and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training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spc="-10" dirty="0">
                <a:latin typeface="Arial"/>
                <a:cs typeface="Arial"/>
              </a:rPr>
              <a:t>resources</a:t>
            </a:r>
          </a:p>
          <a:p>
            <a:pPr marL="263525" marR="5080" indent="-251460">
              <a:lnSpc>
                <a:spcPct val="102499"/>
              </a:lnSpc>
              <a:spcBef>
                <a:spcPts val="195"/>
              </a:spcBef>
              <a:buClr>
                <a:srgbClr val="0087B8"/>
              </a:buClr>
              <a:buSzPct val="112500"/>
              <a:buChar char="•"/>
              <a:tabLst>
                <a:tab pos="263525" algn="l"/>
                <a:tab pos="264795" algn="l"/>
              </a:tabLst>
            </a:pPr>
            <a:r>
              <a:rPr lang="en-US" b="0" dirty="0">
                <a:latin typeface="Arial"/>
                <a:cs typeface="Arial"/>
              </a:rPr>
              <a:t>Job</a:t>
            </a:r>
            <a:r>
              <a:rPr lang="en-US" b="0" spc="-3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board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postings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and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job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fairs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to</a:t>
            </a:r>
            <a:r>
              <a:rPr lang="en-US" b="0" spc="-15" dirty="0">
                <a:latin typeface="Arial"/>
                <a:cs typeface="Arial"/>
              </a:rPr>
              <a:t> </a:t>
            </a:r>
            <a:r>
              <a:rPr lang="en-US" b="0" spc="-10" dirty="0">
                <a:latin typeface="Arial"/>
                <a:cs typeface="Arial"/>
              </a:rPr>
              <a:t>recruit </a:t>
            </a:r>
            <a:r>
              <a:rPr lang="en-US" b="0" dirty="0">
                <a:latin typeface="Arial"/>
                <a:cs typeface="Arial"/>
              </a:rPr>
              <a:t>candidates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from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diverse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spc="-10" dirty="0">
                <a:latin typeface="Arial"/>
                <a:cs typeface="Arial"/>
              </a:rPr>
              <a:t>backgrounds</a:t>
            </a: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87B8"/>
              </a:buClr>
              <a:buFont typeface="Arial"/>
              <a:buChar char="•"/>
            </a:pPr>
            <a:endParaRPr sz="22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20610" y="6312108"/>
            <a:ext cx="2578100" cy="444500"/>
          </a:xfrm>
          <a:custGeom>
            <a:avLst/>
            <a:gdLst/>
            <a:ahLst/>
            <a:cxnLst/>
            <a:rect l="l" t="t" r="r" b="b"/>
            <a:pathLst>
              <a:path w="2578100" h="444500">
                <a:moveTo>
                  <a:pt x="2577907" y="443883"/>
                </a:moveTo>
                <a:lnTo>
                  <a:pt x="0" y="443883"/>
                </a:lnTo>
                <a:lnTo>
                  <a:pt x="0" y="0"/>
                </a:lnTo>
                <a:lnTo>
                  <a:pt x="2577907" y="0"/>
                </a:lnTo>
                <a:lnTo>
                  <a:pt x="2577907" y="4438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266614" y="1160282"/>
            <a:ext cx="4162955" cy="5183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DEI</a:t>
            </a:r>
            <a:r>
              <a:rPr spc="-35" dirty="0"/>
              <a:t> </a:t>
            </a:r>
            <a:r>
              <a:rPr dirty="0"/>
              <a:t>Evaluation</a:t>
            </a:r>
            <a:r>
              <a:rPr spc="-20" dirty="0"/>
              <a:t> </a:t>
            </a:r>
            <a:r>
              <a:rPr dirty="0"/>
              <a:t>&amp;</a:t>
            </a:r>
            <a:r>
              <a:rPr spc="-25" dirty="0"/>
              <a:t> </a:t>
            </a:r>
            <a:r>
              <a:rPr dirty="0"/>
              <a:t>Deep</a:t>
            </a:r>
            <a:r>
              <a:rPr spc="-20" dirty="0"/>
              <a:t> Dive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/>
          </a:p>
          <a:p>
            <a:pPr marL="336550" marR="191135" indent="-252095">
              <a:lnSpc>
                <a:spcPct val="102499"/>
              </a:lnSpc>
              <a:buClr>
                <a:srgbClr val="0087B8"/>
              </a:buClr>
              <a:buSzPct val="112500"/>
              <a:buChar char="•"/>
              <a:tabLst>
                <a:tab pos="336550" algn="l"/>
                <a:tab pos="337185" algn="l"/>
              </a:tabLst>
            </a:pPr>
            <a:r>
              <a:rPr b="0" dirty="0">
                <a:latin typeface="Arial"/>
                <a:cs typeface="Arial"/>
              </a:rPr>
              <a:t>Company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evaluation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and</a:t>
            </a:r>
            <a:r>
              <a:rPr b="0" spc="-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DEI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planning </a:t>
            </a:r>
            <a:r>
              <a:rPr b="0" dirty="0">
                <a:latin typeface="Arial"/>
                <a:cs typeface="Arial"/>
              </a:rPr>
              <a:t>with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RF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staff</a:t>
            </a:r>
          </a:p>
          <a:p>
            <a:pPr marL="336550" marR="67945" indent="-252095">
              <a:lnSpc>
                <a:spcPct val="101299"/>
              </a:lnSpc>
              <a:spcBef>
                <a:spcPts val="165"/>
              </a:spcBef>
              <a:buClr>
                <a:srgbClr val="0087B8"/>
              </a:buClr>
              <a:buSzPct val="112500"/>
              <a:buChar char="•"/>
              <a:tabLst>
                <a:tab pos="336550" algn="l"/>
                <a:tab pos="337185" algn="l"/>
              </a:tabLst>
            </a:pPr>
            <a:r>
              <a:rPr b="0" dirty="0">
                <a:latin typeface="Arial"/>
                <a:cs typeface="Arial"/>
              </a:rPr>
              <a:t>Participation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in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Member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Match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small </a:t>
            </a:r>
            <a:r>
              <a:rPr b="0" dirty="0">
                <a:latin typeface="Arial"/>
                <a:cs typeface="Arial"/>
              </a:rPr>
              <a:t>groups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of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similar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RF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companies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for</a:t>
            </a:r>
            <a:r>
              <a:rPr b="0" spc="-10" dirty="0">
                <a:latin typeface="Arial"/>
                <a:cs typeface="Arial"/>
              </a:rPr>
              <a:t> </a:t>
            </a:r>
            <a:r>
              <a:rPr b="0" spc="-20" dirty="0">
                <a:latin typeface="Arial"/>
                <a:cs typeface="Arial"/>
              </a:rPr>
              <a:t>safe </a:t>
            </a:r>
            <a:r>
              <a:rPr b="0" dirty="0">
                <a:latin typeface="Arial"/>
                <a:cs typeface="Arial"/>
              </a:rPr>
              <a:t>discussion,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support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and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feedback</a:t>
            </a:r>
          </a:p>
          <a:p>
            <a:pPr marL="336550" indent="-252095">
              <a:lnSpc>
                <a:spcPct val="100000"/>
              </a:lnSpc>
              <a:spcBef>
                <a:spcPts val="195"/>
              </a:spcBef>
              <a:buClr>
                <a:srgbClr val="0087B8"/>
              </a:buClr>
              <a:buSzPct val="112500"/>
              <a:buChar char="•"/>
              <a:tabLst>
                <a:tab pos="336550" algn="l"/>
                <a:tab pos="337185" algn="l"/>
              </a:tabLst>
            </a:pPr>
            <a:r>
              <a:rPr b="0" dirty="0">
                <a:latin typeface="Arial"/>
                <a:cs typeface="Arial"/>
              </a:rPr>
              <a:t>Jointly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leverage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philanthropic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efforts</a:t>
            </a:r>
          </a:p>
          <a:p>
            <a:pPr marL="336550" indent="-252095">
              <a:lnSpc>
                <a:spcPct val="100000"/>
              </a:lnSpc>
              <a:spcBef>
                <a:spcPts val="240"/>
              </a:spcBef>
              <a:buClr>
                <a:srgbClr val="0087B8"/>
              </a:buClr>
              <a:buSzPct val="112500"/>
              <a:buChar char="•"/>
              <a:tabLst>
                <a:tab pos="336550" algn="l"/>
                <a:tab pos="337185" algn="l"/>
              </a:tabLst>
            </a:pPr>
            <a:r>
              <a:rPr b="0" dirty="0">
                <a:latin typeface="Arial"/>
                <a:cs typeface="Arial"/>
              </a:rPr>
              <a:t>Access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to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the</a:t>
            </a:r>
            <a:r>
              <a:rPr b="0" spc="-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Resource</a:t>
            </a:r>
            <a:r>
              <a:rPr b="0" spc="-1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Library</a:t>
            </a:r>
            <a:endParaRPr lang="en-US" b="0" spc="-10" dirty="0">
              <a:latin typeface="Arial"/>
              <a:cs typeface="Arial"/>
            </a:endParaRPr>
          </a:p>
          <a:p>
            <a:pPr marL="1481455" marR="397510" indent="-826769">
              <a:lnSpc>
                <a:spcPct val="100000"/>
              </a:lnSpc>
            </a:pPr>
            <a:endParaRPr lang="en-US" dirty="0"/>
          </a:p>
          <a:p>
            <a:pPr marL="1481455" marR="397510" indent="-826769">
              <a:lnSpc>
                <a:spcPct val="100000"/>
              </a:lnSpc>
            </a:pPr>
            <a:r>
              <a:rPr lang="en-US" dirty="0"/>
              <a:t>Measuring</a:t>
            </a:r>
            <a:r>
              <a:rPr lang="en-US" spc="-90" dirty="0"/>
              <a:t> </a:t>
            </a:r>
            <a:r>
              <a:rPr lang="en-US" dirty="0"/>
              <a:t>Access</a:t>
            </a:r>
            <a:r>
              <a:rPr lang="en-US" spc="-20" dirty="0"/>
              <a:t> </a:t>
            </a:r>
            <a:r>
              <a:rPr lang="en-US" dirty="0"/>
              <a:t>&amp; </a:t>
            </a:r>
            <a:r>
              <a:rPr lang="en-US" spc="-10" dirty="0"/>
              <a:t>Increasing Accountability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n-US" sz="1750" dirty="0"/>
          </a:p>
          <a:p>
            <a:pPr marL="290195" marR="212090" indent="-252095">
              <a:lnSpc>
                <a:spcPct val="102499"/>
              </a:lnSpc>
              <a:buClr>
                <a:srgbClr val="0087B8"/>
              </a:buClr>
              <a:buSzPct val="112500"/>
              <a:buChar char="•"/>
              <a:tabLst>
                <a:tab pos="290195" algn="l"/>
                <a:tab pos="290830" algn="l"/>
              </a:tabLst>
            </a:pPr>
            <a:r>
              <a:rPr lang="en-US" b="0" dirty="0">
                <a:latin typeface="Arial"/>
                <a:cs typeface="Arial"/>
              </a:rPr>
              <a:t>CEO</a:t>
            </a:r>
            <a:r>
              <a:rPr lang="en-US" b="0" spc="-3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Challenge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Summit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(2/</a:t>
            </a:r>
            <a:r>
              <a:rPr lang="en-US" b="0" dirty="0" err="1">
                <a:latin typeface="Arial"/>
                <a:cs typeface="Arial"/>
              </a:rPr>
              <a:t>yr</a:t>
            </a:r>
            <a:r>
              <a:rPr lang="en-US" b="0" dirty="0">
                <a:latin typeface="Arial"/>
                <a:cs typeface="Arial"/>
              </a:rPr>
              <a:t>):</a:t>
            </a:r>
            <a:r>
              <a:rPr lang="en-US" b="0" spc="-110" dirty="0">
                <a:latin typeface="Arial"/>
                <a:cs typeface="Arial"/>
              </a:rPr>
              <a:t> </a:t>
            </a:r>
            <a:r>
              <a:rPr lang="en-US" b="0" spc="-10" dirty="0">
                <a:latin typeface="Arial"/>
                <a:cs typeface="Arial"/>
              </a:rPr>
              <a:t>Advising </a:t>
            </a:r>
            <a:r>
              <a:rPr lang="en-US" b="0" dirty="0">
                <a:latin typeface="Arial"/>
                <a:cs typeface="Arial"/>
              </a:rPr>
              <a:t>national</a:t>
            </a:r>
            <a:r>
              <a:rPr lang="en-US" b="0" spc="-3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policies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and</a:t>
            </a:r>
            <a:r>
              <a:rPr lang="en-US" b="0" spc="-3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CEO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spc="-10" dirty="0">
                <a:latin typeface="Arial"/>
                <a:cs typeface="Arial"/>
              </a:rPr>
              <a:t>commitments</a:t>
            </a:r>
          </a:p>
          <a:p>
            <a:pPr marL="290195" indent="-252095">
              <a:lnSpc>
                <a:spcPct val="100000"/>
              </a:lnSpc>
              <a:spcBef>
                <a:spcPts val="190"/>
              </a:spcBef>
              <a:buClr>
                <a:srgbClr val="0087B8"/>
              </a:buClr>
              <a:buSzPct val="112500"/>
              <a:buChar char="•"/>
              <a:tabLst>
                <a:tab pos="290195" algn="l"/>
                <a:tab pos="290830" algn="l"/>
              </a:tabLst>
            </a:pPr>
            <a:r>
              <a:rPr lang="en-US" b="0" dirty="0">
                <a:latin typeface="Arial"/>
                <a:cs typeface="Arial"/>
              </a:rPr>
              <a:t>Benchmarking</a:t>
            </a:r>
            <a:r>
              <a:rPr lang="en-US" b="0" spc="-3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of</a:t>
            </a:r>
            <a:r>
              <a:rPr lang="en-US" b="0" spc="-3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empirical</a:t>
            </a:r>
            <a:r>
              <a:rPr lang="en-US" b="0" spc="-3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DEI</a:t>
            </a:r>
            <a:r>
              <a:rPr lang="en-US" b="0" spc="-30" dirty="0">
                <a:latin typeface="Arial"/>
                <a:cs typeface="Arial"/>
              </a:rPr>
              <a:t> </a:t>
            </a:r>
            <a:r>
              <a:rPr lang="en-US" b="0" spc="-10" dirty="0">
                <a:latin typeface="Arial"/>
                <a:cs typeface="Arial"/>
              </a:rPr>
              <a:t>objectives</a:t>
            </a:r>
          </a:p>
          <a:p>
            <a:pPr marL="290195" indent="-252095">
              <a:lnSpc>
                <a:spcPct val="100000"/>
              </a:lnSpc>
              <a:spcBef>
                <a:spcPts val="190"/>
              </a:spcBef>
              <a:buClr>
                <a:srgbClr val="0087B8"/>
              </a:buClr>
              <a:buSzPct val="112500"/>
              <a:buChar char="•"/>
              <a:tabLst>
                <a:tab pos="290195" algn="l"/>
                <a:tab pos="290830" algn="l"/>
              </a:tabLst>
            </a:pPr>
            <a:r>
              <a:rPr lang="en-US" b="0" spc="-10" dirty="0"/>
              <a:t>DEI Icon for Member websites showing progress</a:t>
            </a:r>
            <a:endParaRPr lang="en-US" b="0" spc="-10" dirty="0">
              <a:latin typeface="Arial"/>
              <a:cs typeface="Arial"/>
            </a:endParaRPr>
          </a:p>
          <a:p>
            <a:pPr marL="290195" marR="392430" indent="-252095">
              <a:lnSpc>
                <a:spcPct val="102499"/>
              </a:lnSpc>
              <a:spcBef>
                <a:spcPts val="195"/>
              </a:spcBef>
              <a:buClr>
                <a:srgbClr val="0087B8"/>
              </a:buClr>
              <a:buSzPct val="112500"/>
              <a:buChar char="•"/>
              <a:tabLst>
                <a:tab pos="290195" algn="l"/>
                <a:tab pos="290830" algn="l"/>
              </a:tabLst>
            </a:pPr>
            <a:r>
              <a:rPr lang="en-US" b="0" dirty="0">
                <a:latin typeface="Arial"/>
                <a:cs typeface="Arial"/>
              </a:rPr>
              <a:t>Listing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in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our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online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directory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and</a:t>
            </a:r>
            <a:r>
              <a:rPr lang="en-US" b="0" spc="-25" dirty="0">
                <a:latin typeface="Arial"/>
                <a:cs typeface="Arial"/>
              </a:rPr>
              <a:t> </a:t>
            </a:r>
            <a:r>
              <a:rPr lang="en-US" b="0" spc="-20" dirty="0">
                <a:latin typeface="Arial"/>
                <a:cs typeface="Arial"/>
              </a:rPr>
              <a:t>logo </a:t>
            </a:r>
            <a:r>
              <a:rPr lang="en-US" b="0" dirty="0">
                <a:latin typeface="Arial"/>
                <a:cs typeface="Arial"/>
              </a:rPr>
              <a:t>representation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on</a:t>
            </a:r>
            <a:r>
              <a:rPr lang="en-US" b="0" spc="-20" dirty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our</a:t>
            </a:r>
            <a:r>
              <a:rPr lang="en-US" b="0" spc="-15" dirty="0">
                <a:latin typeface="Arial"/>
                <a:cs typeface="Arial"/>
              </a:rPr>
              <a:t> </a:t>
            </a:r>
            <a:r>
              <a:rPr lang="en-US" b="0" spc="-10" dirty="0">
                <a:latin typeface="Arial"/>
                <a:cs typeface="Arial"/>
              </a:rPr>
              <a:t>website</a:t>
            </a:r>
            <a:endParaRPr sz="2750" dirty="0"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4A8FD6-ED79-92B1-C878-EA80C037B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701" y="-169061"/>
            <a:ext cx="1265377" cy="10424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431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F19B4F-CF84-E40F-6507-B8B887FE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228601"/>
            <a:ext cx="7453423" cy="492443"/>
          </a:xfrm>
          <a:solidFill>
            <a:srgbClr val="00B0F0"/>
          </a:solidFill>
        </p:spPr>
        <p:txBody>
          <a:bodyPr/>
          <a:lstStyle/>
          <a:p>
            <a:pPr marL="225425"/>
            <a:r>
              <a:rPr lang="en-US" dirty="0"/>
              <a:t>Access, Collaboration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F9EEC2-6450-E503-843D-3D148CBAD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4708" y="1218292"/>
            <a:ext cx="8822585" cy="5339923"/>
          </a:xfrm>
        </p:spPr>
        <p:txBody>
          <a:bodyPr/>
          <a:lstStyle/>
          <a:p>
            <a:r>
              <a:rPr lang="en-US" sz="2800" b="1" i="1" dirty="0"/>
              <a:t>Renewables Forward connects NHA to…</a:t>
            </a:r>
          </a:p>
          <a:p>
            <a:endParaRPr lang="en-US" sz="2400" dirty="0"/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American Clean Power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Solar Energy Industries Association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American Council on Renewable Energy</a:t>
            </a:r>
          </a:p>
          <a:p>
            <a:endParaRPr lang="en-US" sz="2400" dirty="0"/>
          </a:p>
          <a:p>
            <a:pPr marL="112713" indent="0" algn="ctr"/>
            <a:r>
              <a:rPr lang="en-US" sz="2400" i="1" dirty="0"/>
              <a:t>- Plus -</a:t>
            </a:r>
          </a:p>
          <a:p>
            <a:endParaRPr lang="en-US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US Department of Energy (staff, resources)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US Department of Labor (connecting employers with RA)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USDA staff and resources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DOE National Labs (research, technical support)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BIL &amp; IRA funds and training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62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5BB6EEAEB5304A85FE6406F7F7B494" ma:contentTypeVersion="17" ma:contentTypeDescription="Create a new document." ma:contentTypeScope="" ma:versionID="907344b7a644bbcf8233cccef018fb12">
  <xsd:schema xmlns:xsd="http://www.w3.org/2001/XMLSchema" xmlns:xs="http://www.w3.org/2001/XMLSchema" xmlns:p="http://schemas.microsoft.com/office/2006/metadata/properties" xmlns:ns2="7de7b8e3-b057-4b65-b67c-4bb0e438e2e7" xmlns:ns3="fb15dc79-3725-4e9c-9d13-214d46165c1f" targetNamespace="http://schemas.microsoft.com/office/2006/metadata/properties" ma:root="true" ma:fieldsID="93c25e43c35ca9c0c31567f7e5e82641" ns2:_="" ns3:_="">
    <xsd:import namespace="7de7b8e3-b057-4b65-b67c-4bb0e438e2e7"/>
    <xsd:import namespace="fb15dc79-3725-4e9c-9d13-214d46165c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7b8e3-b057-4b65-b67c-4bb0e438e2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65e77-ae67-4625-88be-7bd89ebf52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5dc79-3725-4e9c-9d13-214d46165c1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1090b8-8dbb-4622-b563-bc16595d1773}" ma:internalName="TaxCatchAll" ma:showField="CatchAllData" ma:web="fb15dc79-3725-4e9c-9d13-214d46165c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b15dc79-3725-4e9c-9d13-214d46165c1f">
      <UserInfo>
        <DisplayName>Kimberly Costner (NHA)</DisplayName>
        <AccountId>31</AccountId>
        <AccountType/>
      </UserInfo>
    </SharedWithUsers>
    <TaxCatchAll xmlns="fb15dc79-3725-4e9c-9d13-214d46165c1f" xsi:nil="true"/>
    <lcf76f155ced4ddcb4097134ff3c332f xmlns="7de7b8e3-b057-4b65-b67c-4bb0e438e2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810908-8FEA-406E-9623-CB990CB29691}"/>
</file>

<file path=customXml/itemProps2.xml><?xml version="1.0" encoding="utf-8"?>
<ds:datastoreItem xmlns:ds="http://schemas.openxmlformats.org/officeDocument/2006/customXml" ds:itemID="{5F5B4372-58F8-488A-9E47-F2A61EB85F48}"/>
</file>

<file path=customXml/itemProps3.xml><?xml version="1.0" encoding="utf-8"?>
<ds:datastoreItem xmlns:ds="http://schemas.openxmlformats.org/officeDocument/2006/customXml" ds:itemID="{835515C2-2937-429F-88C2-7821FECAC23E}"/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2827</Words>
  <Application>Microsoft Office PowerPoint</Application>
  <PresentationFormat>Widescreen</PresentationFormat>
  <Paragraphs>430</Paragraphs>
  <Slides>36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</vt:lpstr>
      <vt:lpstr>Calibri</vt:lpstr>
      <vt:lpstr>Calibri Light</vt:lpstr>
      <vt:lpstr>Franklin Gothic Book</vt:lpstr>
      <vt:lpstr>Lucida Sans</vt:lpstr>
      <vt:lpstr>Roboto-Regular</vt:lpstr>
      <vt:lpstr>Signika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Thriving in a new Business Era  RENEWABLES FORWARD   National Hydropower Association  July 18, 2023</vt:lpstr>
      <vt:lpstr>Hydropower: Shape Your Future</vt:lpstr>
      <vt:lpstr>Who We Are</vt:lpstr>
      <vt:lpstr>Why “Workforce”?</vt:lpstr>
      <vt:lpstr>Level Setting: DEIB definitions</vt:lpstr>
      <vt:lpstr>Mission</vt:lpstr>
      <vt:lpstr>Member Benefits</vt:lpstr>
      <vt:lpstr>Access, Collaboration</vt:lpstr>
      <vt:lpstr>Next Steps</vt:lpstr>
      <vt:lpstr>Discussion </vt:lpstr>
      <vt:lpstr>PowerPoint Presentation</vt:lpstr>
      <vt:lpstr>PowerPoint Presentation</vt:lpstr>
      <vt:lpstr>HTC Update </vt:lpstr>
      <vt:lpstr>HTC Update </vt:lpstr>
      <vt:lpstr>HTC Update (Cont’) </vt:lpstr>
      <vt:lpstr>Educational Opportunities </vt:lpstr>
      <vt:lpstr>Industry Needs – Gleaned from Listening Tour </vt:lpstr>
      <vt:lpstr>Why is NHA Uniquely Positioned? </vt:lpstr>
      <vt:lpstr>Industry Needs (Cont) </vt:lpstr>
      <vt:lpstr>Next Steps </vt:lpstr>
      <vt:lpstr>Discussion and Q&amp;A </vt:lpstr>
      <vt:lpstr>Content Development/Execution</vt:lpstr>
      <vt:lpstr>Course Budget Considerations </vt:lpstr>
      <vt:lpstr>Funding Models </vt:lpstr>
      <vt:lpstr>PowerPoint Presentation</vt:lpstr>
      <vt:lpstr>PowerPoint Presentation</vt:lpstr>
      <vt:lpstr>Demonstration https://www.hydro.org/opex-operational-excellence/#login </vt:lpstr>
      <vt:lpstr>Results to Date </vt:lpstr>
      <vt:lpstr>OpEx Event Reports CY 2022 </vt:lpstr>
      <vt:lpstr>OpEx Event Reports CY 2023 </vt:lpstr>
      <vt:lpstr>Messaging – Value of using the tool </vt:lpstr>
      <vt:lpstr>Awareness Campaign Milestones</vt:lpstr>
      <vt:lpstr>Call for Event Report Submissions https://www.hydro.org/opex-operational-excellence/#EventReport  </vt:lpstr>
      <vt:lpstr>Call for Event Report Submissions https://www.hydro.org/opex-operational-excellence/#EventReport  </vt:lpstr>
      <vt:lpstr>Discussion and Q&amp;A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Ryan (NHA)</dc:creator>
  <cp:lastModifiedBy>Catherine Ryan (NHA)</cp:lastModifiedBy>
  <cp:revision>1</cp:revision>
  <dcterms:created xsi:type="dcterms:W3CDTF">2023-07-17T20:25:45Z</dcterms:created>
  <dcterms:modified xsi:type="dcterms:W3CDTF">2023-07-18T12:14:33Z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0x0101001C5BB6EEAEB5304A85FE6406F7F7B494</vt:lpwstr>
  </property>
</Properties>
</file>