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2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57" r:id="rId13"/>
    <p:sldId id="278" r:id="rId14"/>
    <p:sldId id="272" r:id="rId15"/>
    <p:sldId id="275" r:id="rId16"/>
    <p:sldId id="276" r:id="rId17"/>
    <p:sldId id="273" r:id="rId18"/>
    <p:sldId id="271" r:id="rId19"/>
    <p:sldId id="270" r:id="rId20"/>
    <p:sldId id="258" r:id="rId2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75EBB-B5CF-4AF5-9246-F525FBFB778A}" v="9" dt="2023-07-17T18:59:19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Ryan (NHA)" userId="ffd920fe-cb06-49e2-8a2a-3c8bf4985224" providerId="ADAL" clId="{62875EBB-B5CF-4AF5-9246-F525FBFB778A}"/>
    <pc:docChg chg="custSel addSld delSld modSld">
      <pc:chgData name="Catherine Ryan (NHA)" userId="ffd920fe-cb06-49e2-8a2a-3c8bf4985224" providerId="ADAL" clId="{62875EBB-B5CF-4AF5-9246-F525FBFB778A}" dt="2023-07-17T18:59:19.785" v="11"/>
      <pc:docMkLst>
        <pc:docMk/>
      </pc:docMkLst>
      <pc:sldChg chg="modSp">
        <pc:chgData name="Catherine Ryan (NHA)" userId="ffd920fe-cb06-49e2-8a2a-3c8bf4985224" providerId="ADAL" clId="{62875EBB-B5CF-4AF5-9246-F525FBFB778A}" dt="2023-07-17T18:59:19.785" v="11"/>
        <pc:sldMkLst>
          <pc:docMk/>
          <pc:sldMk cId="1169939693" sldId="270"/>
        </pc:sldMkLst>
        <pc:picChg chg="mod">
          <ac:chgData name="Catherine Ryan (NHA)" userId="ffd920fe-cb06-49e2-8a2a-3c8bf4985224" providerId="ADAL" clId="{62875EBB-B5CF-4AF5-9246-F525FBFB778A}" dt="2023-07-17T18:59:19.785" v="11"/>
          <ac:picMkLst>
            <pc:docMk/>
            <pc:sldMk cId="1169939693" sldId="270"/>
            <ac:picMk id="3" creationId="{01D27E84-7043-E62D-362D-4798B8DF5A42}"/>
          </ac:picMkLst>
        </pc:picChg>
      </pc:sldChg>
      <pc:sldChg chg="del">
        <pc:chgData name="Catherine Ryan (NHA)" userId="ffd920fe-cb06-49e2-8a2a-3c8bf4985224" providerId="ADAL" clId="{62875EBB-B5CF-4AF5-9246-F525FBFB778A}" dt="2023-07-17T15:40:00.755" v="0" actId="2696"/>
        <pc:sldMkLst>
          <pc:docMk/>
          <pc:sldMk cId="2720291754" sldId="277"/>
        </pc:sldMkLst>
      </pc:sldChg>
      <pc:sldChg chg="add del">
        <pc:chgData name="Catherine Ryan (NHA)" userId="ffd920fe-cb06-49e2-8a2a-3c8bf4985224" providerId="ADAL" clId="{62875EBB-B5CF-4AF5-9246-F525FBFB778A}" dt="2023-07-17T18:51:28.057" v="10" actId="47"/>
        <pc:sldMkLst>
          <pc:docMk/>
          <pc:sldMk cId="3212053123" sldId="277"/>
        </pc:sldMkLst>
      </pc:sldChg>
      <pc:sldChg chg="new del">
        <pc:chgData name="Catherine Ryan (NHA)" userId="ffd920fe-cb06-49e2-8a2a-3c8bf4985224" providerId="ADAL" clId="{62875EBB-B5CF-4AF5-9246-F525FBFB778A}" dt="2023-07-17T15:45:22.115" v="2" actId="2696"/>
        <pc:sldMkLst>
          <pc:docMk/>
          <pc:sldMk cId="4188668499" sldId="277"/>
        </pc:sldMkLst>
      </pc:sldChg>
      <pc:sldChg chg="addSp delSp modSp new mod">
        <pc:chgData name="Catherine Ryan (NHA)" userId="ffd920fe-cb06-49e2-8a2a-3c8bf4985224" providerId="ADAL" clId="{62875EBB-B5CF-4AF5-9246-F525FBFB778A}" dt="2023-07-17T18:24:56.586" v="9" actId="962"/>
        <pc:sldMkLst>
          <pc:docMk/>
          <pc:sldMk cId="1019356900" sldId="278"/>
        </pc:sldMkLst>
        <pc:spChg chg="del">
          <ac:chgData name="Catherine Ryan (NHA)" userId="ffd920fe-cb06-49e2-8a2a-3c8bf4985224" providerId="ADAL" clId="{62875EBB-B5CF-4AF5-9246-F525FBFB778A}" dt="2023-07-17T18:24:07.120" v="5" actId="478"/>
          <ac:spMkLst>
            <pc:docMk/>
            <pc:sldMk cId="1019356900" sldId="278"/>
            <ac:spMk id="2" creationId="{29B66602-7CE4-D8C6-8119-BAFE04C9CEC1}"/>
          </ac:spMkLst>
        </pc:spChg>
        <pc:spChg chg="del">
          <ac:chgData name="Catherine Ryan (NHA)" userId="ffd920fe-cb06-49e2-8a2a-3c8bf4985224" providerId="ADAL" clId="{62875EBB-B5CF-4AF5-9246-F525FBFB778A}" dt="2023-07-17T18:24:09.823" v="6" actId="478"/>
          <ac:spMkLst>
            <pc:docMk/>
            <pc:sldMk cId="1019356900" sldId="278"/>
            <ac:spMk id="3" creationId="{09851711-E774-55B5-06C1-52A0658C1E7B}"/>
          </ac:spMkLst>
        </pc:spChg>
        <pc:picChg chg="add mod">
          <ac:chgData name="Catherine Ryan (NHA)" userId="ffd920fe-cb06-49e2-8a2a-3c8bf4985224" providerId="ADAL" clId="{62875EBB-B5CF-4AF5-9246-F525FBFB778A}" dt="2023-07-17T18:24:56.586" v="9" actId="962"/>
          <ac:picMkLst>
            <pc:docMk/>
            <pc:sldMk cId="1019356900" sldId="278"/>
            <ac:picMk id="5" creationId="{7716FE71-E9E9-487E-4AE4-03673A63E0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7BA4-6B63-5E08-5C9F-D5B2D783D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857C-A85C-F044-23E9-1EDE68AC4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7CC5F-645C-A823-FEF8-CAA48AB1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643F6-9D36-1DE2-913D-57AA3F6B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83D9F-6416-088E-2637-16110336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6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DE82-3F33-FD15-7131-4AA6E09A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4A9FC-CF2E-6F66-5FF7-E6563981E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6CFB-22AA-DFFB-07AC-A99B0B10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6BEF7-705A-93B2-7079-077B3F50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99F58-8C3A-C848-75D5-4014CDC1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9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83968-C212-A338-2BA8-11AA81126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20175-55B4-47E4-9600-71391F1D9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59D0C-9838-BD2A-8670-56777465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E5F8-B009-0A04-CC0C-59DC18E6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E84C-81C9-B2E8-AC76-A44E0B87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9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301E-5A7A-4871-5112-3B9D977C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41665-935C-70F1-45A3-6168BAB8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0A8BA-58D2-C1CE-7E6A-5DEDE61A9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F3B93-EAA1-0EE5-BF13-031C85AF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2FC89-F863-9955-22E0-8022563B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F924-A654-8255-84B3-319ED033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62D7D-5879-A1D5-D6D8-33B20B4B3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3D9F-1B1D-96BF-C9C7-0D3AFC38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FE406-E152-59A7-56BC-6D0F582F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3F822-B88C-DD60-AFB6-24D31BED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7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3867-62DE-E01E-2A38-5A8E1B2F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60AE-0912-0977-94ED-1FC87C010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CAB96-8990-1451-D165-F11C7F472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98E27-F93C-AFF3-993A-18435DAC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AA66B-317F-7619-E9D1-E20CA03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406A0-FE67-C8C1-3A90-CCE8194F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AC61-2DA5-6A54-C538-97BC107D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BC600-E242-4CBC-41E6-B40EE5DDA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C95CB-D33F-7AC5-27F9-680799FCC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BE482-2459-5C46-360C-F560BA625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7A866-45D8-9907-8C95-89D5BE62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30641-E620-CE30-FCDB-53366289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A804E-4FFA-F9FE-65D8-114E442E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73A16-4924-71ED-F5BE-107013ED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3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29DD-106C-08C5-F333-083CC076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FBB6D-F14A-062F-75E9-BEBC44C8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BB470-559E-7702-4BC2-45A63EA4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FF351-98D4-629B-A54A-2067BB7F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9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CA9F2-7230-CD1C-A3E5-9E7780CB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D235-7D6D-F42C-98C1-B6A0D418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2A0AE-58D7-4149-75D1-AD633869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01CB-72FB-A498-F369-0005F4D1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CD7C-A3FB-D6D4-6982-DA75D482A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883EC-02AF-8DA3-4D51-DD80197FD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851B6-AED8-0E52-A7CC-34DC42F0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22088-A8DD-036E-9B64-A7CD7DC8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56ED4-86A0-6D2B-D259-AEB03FB1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5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799C-136E-0B5A-77BB-804B1A5F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5F463-E64F-48CC-2D54-EA96FA52B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F82DB-A936-EB40-23A8-64BB25C3F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FBBC2-29F3-D072-4E49-4B98CEA6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9146-8397-632B-3F22-02A0B8B2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0F66F-4864-2AC5-9506-0EDBCCA9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0517A-B9D3-5DFB-6455-9C306A58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41B89-D125-792E-5120-A8209A040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FFB9-82BE-330A-5BF8-E674121C6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10A3-0D50-4DD4-9E54-6B74477B4C1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7FE19-2070-9CCB-9B37-587BD2C6D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AB52E-58FB-0DBC-91B4-CEA7F832F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6AF8-0661-4AAD-9619-F31D7604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frame.io/presentations/1f4574b0-7b51-46ed-be6f-a13879b45d1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C:\Users\CatherineRyan\OneDrive%20-%20National%20Hydropower%20Association\Data\6.%20Operations\Board%20Meeting%20Slides\July%202023%20Meeting\Hydropower%20Supply%20Chain%20Outline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am&#10;&#10;Description automatically generated">
            <a:extLst>
              <a:ext uri="{FF2B5EF4-FFF2-40B4-BE49-F238E27FC236}">
                <a16:creationId xmlns:a16="http://schemas.microsoft.com/office/drawing/2014/main" id="{70EBF137-AA2C-9293-DD2C-59F08819C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88AA0328-DE49-E0BD-F594-4C19AD5A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am&#10;&#10;Description automatically generated">
            <a:extLst>
              <a:ext uri="{FF2B5EF4-FFF2-40B4-BE49-F238E27FC236}">
                <a16:creationId xmlns:a16="http://schemas.microsoft.com/office/drawing/2014/main" id="{1DE14DE1-A266-3EF8-B5A2-0F172567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am&#10;&#10;Description automatically generated">
            <a:extLst>
              <a:ext uri="{FF2B5EF4-FFF2-40B4-BE49-F238E27FC236}">
                <a16:creationId xmlns:a16="http://schemas.microsoft.com/office/drawing/2014/main" id="{740A00F4-226A-0276-70D4-C51D2FBB2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7716FE71-E9E9-487E-4AE4-03673A63E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6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7AD1F253-22A0-15C0-DD85-080228E6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0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overnment agency&#10;&#10;Description automatically generated">
            <a:extLst>
              <a:ext uri="{FF2B5EF4-FFF2-40B4-BE49-F238E27FC236}">
                <a16:creationId xmlns:a16="http://schemas.microsoft.com/office/drawing/2014/main" id="{7C8283B8-619B-24F5-6312-BA66C506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3AE84464-EEFB-B519-0E0E-88BD60E2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am&#10;&#10;Description automatically generated">
            <a:extLst>
              <a:ext uri="{FF2B5EF4-FFF2-40B4-BE49-F238E27FC236}">
                <a16:creationId xmlns:a16="http://schemas.microsoft.com/office/drawing/2014/main" id="{7FE7F5C9-1386-CC24-CB9A-3DC13C09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32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E90DF80-D521-FD8E-FB04-340265EAD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2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01D27E84-7043-E62D-362D-4798B8DF5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B1A6A5E3-09A0-3C7E-2863-E207C0B6F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text and a picture of a building&#10;&#10;Description automatically generated">
            <a:extLst>
              <a:ext uri="{FF2B5EF4-FFF2-40B4-BE49-F238E27FC236}">
                <a16:creationId xmlns:a16="http://schemas.microsoft.com/office/drawing/2014/main" id="{5348072B-A48D-928B-8005-7EA2C288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4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rochure&#10;&#10;Description automatically generated">
            <a:extLst>
              <a:ext uri="{FF2B5EF4-FFF2-40B4-BE49-F238E27FC236}">
                <a16:creationId xmlns:a16="http://schemas.microsoft.com/office/drawing/2014/main" id="{FE238365-FB3A-3DA5-4AC0-9E0BF05D4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1528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a flag on it&#10;&#10;Description automatically generated">
            <a:extLst>
              <a:ext uri="{FF2B5EF4-FFF2-40B4-BE49-F238E27FC236}">
                <a16:creationId xmlns:a16="http://schemas.microsoft.com/office/drawing/2014/main" id="{AFB732FF-95F6-636B-361D-F4E7DAF95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onference room&#10;&#10;Description automatically generated">
            <a:extLst>
              <a:ext uri="{FF2B5EF4-FFF2-40B4-BE49-F238E27FC236}">
                <a16:creationId xmlns:a16="http://schemas.microsoft.com/office/drawing/2014/main" id="{AA64CDD4-2044-9DCC-F3DE-DBF7C7FB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n a white sheet&#10;&#10;Description automatically generated">
            <a:extLst>
              <a:ext uri="{FF2B5EF4-FFF2-40B4-BE49-F238E27FC236}">
                <a16:creationId xmlns:a16="http://schemas.microsoft.com/office/drawing/2014/main" id="{77F4ACF1-4A5B-5334-AB5C-5214B92F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6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advertisement&#10;&#10;Description automatically generated">
            <a:extLst>
              <a:ext uri="{FF2B5EF4-FFF2-40B4-BE49-F238E27FC236}">
                <a16:creationId xmlns:a16="http://schemas.microsoft.com/office/drawing/2014/main" id="{B2DE5A89-7B79-224F-64CC-DB2B4D9C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any's information&#10;&#10;Description automatically generated">
            <a:extLst>
              <a:ext uri="{FF2B5EF4-FFF2-40B4-BE49-F238E27FC236}">
                <a16:creationId xmlns:a16="http://schemas.microsoft.com/office/drawing/2014/main" id="{7CB866C3-4D61-0DA5-B5F6-B4D7A8C5E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40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white text and blue text&#10;&#10;Description automatically generated">
            <a:extLst>
              <a:ext uri="{FF2B5EF4-FFF2-40B4-BE49-F238E27FC236}">
                <a16:creationId xmlns:a16="http://schemas.microsoft.com/office/drawing/2014/main" id="{F6AA4FCB-98FF-A0B8-AABD-EA701FD2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5BB6EEAEB5304A85FE6406F7F7B494" ma:contentTypeVersion="17" ma:contentTypeDescription="Create a new document." ma:contentTypeScope="" ma:versionID="907344b7a644bbcf8233cccef018fb12">
  <xsd:schema xmlns:xsd="http://www.w3.org/2001/XMLSchema" xmlns:xs="http://www.w3.org/2001/XMLSchema" xmlns:p="http://schemas.microsoft.com/office/2006/metadata/properties" xmlns:ns2="7de7b8e3-b057-4b65-b67c-4bb0e438e2e7" xmlns:ns3="fb15dc79-3725-4e9c-9d13-214d46165c1f" targetNamespace="http://schemas.microsoft.com/office/2006/metadata/properties" ma:root="true" ma:fieldsID="93c25e43c35ca9c0c31567f7e5e82641" ns2:_="" ns3:_="">
    <xsd:import namespace="7de7b8e3-b057-4b65-b67c-4bb0e438e2e7"/>
    <xsd:import namespace="fb15dc79-3725-4e9c-9d13-214d46165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7b8e3-b057-4b65-b67c-4bb0e438e2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665e77-ae67-4625-88be-7bd89ebf52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dc79-3725-4e9c-9d13-214d46165c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1090b8-8dbb-4622-b563-bc16595d1773}" ma:internalName="TaxCatchAll" ma:showField="CatchAllData" ma:web="fb15dc79-3725-4e9c-9d13-214d46165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12360D-6AE7-4D56-9AD0-CDEA858E5E82}"/>
</file>

<file path=customXml/itemProps2.xml><?xml version="1.0" encoding="utf-8"?>
<ds:datastoreItem xmlns:ds="http://schemas.openxmlformats.org/officeDocument/2006/customXml" ds:itemID="{A1E01076-9C88-4C1E-8A18-EC3EB13259C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Ryan (NHA)</dc:creator>
  <cp:revision>1</cp:revision>
  <cp:lastPrinted>2023-07-17T15:40:32Z</cp:lastPrinted>
  <dcterms:created xsi:type="dcterms:W3CDTF">2023-07-17T15:12:26Z</dcterms:created>
  <dcterms:modified xsi:type="dcterms:W3CDTF">2023-07-17T18:59:57Z</dcterms:modified>
</cp:coreProperties>
</file>