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BB496C-AFA4-4C66-B7B7-2960D409D12D}" v="184" dt="2023-12-12T01:17:50.2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69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esca Blanco Hadjimichael (NHA)" userId="c05083ba-ea3f-4cf3-8492-11cd99518cf3" providerId="ADAL" clId="{5B0CBB48-9CED-4560-B93F-E563A35300BB}"/>
    <pc:docChg chg="addSld">
      <pc:chgData name="Francesca Blanco Hadjimichael (NHA)" userId="c05083ba-ea3f-4cf3-8492-11cd99518cf3" providerId="ADAL" clId="{5B0CBB48-9CED-4560-B93F-E563A35300BB}" dt="2023-12-07T21:23:01.019" v="0" actId="680"/>
      <pc:docMkLst>
        <pc:docMk/>
      </pc:docMkLst>
      <pc:sldChg chg="new">
        <pc:chgData name="Francesca Blanco Hadjimichael (NHA)" userId="c05083ba-ea3f-4cf3-8492-11cd99518cf3" providerId="ADAL" clId="{5B0CBB48-9CED-4560-B93F-E563A35300BB}" dt="2023-12-07T21:23:01.019" v="0" actId="680"/>
        <pc:sldMkLst>
          <pc:docMk/>
          <pc:sldMk cId="814512843" sldId="259"/>
        </pc:sldMkLst>
      </pc:sldChg>
    </pc:docChg>
  </pc:docChgLst>
  <pc:docChgLst>
    <pc:chgData name="Joseph LoSasso" userId="d17e5c24-9a96-4c34-a99e-9c0ede5ff46b" providerId="ADAL" clId="{53BB496C-AFA4-4C66-B7B7-2960D409D12D}"/>
    <pc:docChg chg="undo custSel addSld delSld modSld">
      <pc:chgData name="Joseph LoSasso" userId="d17e5c24-9a96-4c34-a99e-9c0ede5ff46b" providerId="ADAL" clId="{53BB496C-AFA4-4C66-B7B7-2960D409D12D}" dt="2023-12-12T01:17:50.277" v="662"/>
      <pc:docMkLst>
        <pc:docMk/>
      </pc:docMkLst>
      <pc:sldChg chg="addSp delSp modSp mod">
        <pc:chgData name="Joseph LoSasso" userId="d17e5c24-9a96-4c34-a99e-9c0ede5ff46b" providerId="ADAL" clId="{53BB496C-AFA4-4C66-B7B7-2960D409D12D}" dt="2023-12-11T23:48:45.439" v="141" actId="164"/>
        <pc:sldMkLst>
          <pc:docMk/>
          <pc:sldMk cId="3713607510" sldId="257"/>
        </pc:sldMkLst>
        <pc:spChg chg="del">
          <ac:chgData name="Joseph LoSasso" userId="d17e5c24-9a96-4c34-a99e-9c0ede5ff46b" providerId="ADAL" clId="{53BB496C-AFA4-4C66-B7B7-2960D409D12D}" dt="2023-12-11T23:48:32.922" v="138" actId="478"/>
          <ac:spMkLst>
            <pc:docMk/>
            <pc:sldMk cId="3713607510" sldId="257"/>
            <ac:spMk id="2" creationId="{AD19C7E9-304D-BE5A-04EC-0E80921B767B}"/>
          </ac:spMkLst>
        </pc:spChg>
        <pc:spChg chg="del">
          <ac:chgData name="Joseph LoSasso" userId="d17e5c24-9a96-4c34-a99e-9c0ede5ff46b" providerId="ADAL" clId="{53BB496C-AFA4-4C66-B7B7-2960D409D12D}" dt="2023-12-11T23:48:34.771" v="139" actId="478"/>
          <ac:spMkLst>
            <pc:docMk/>
            <pc:sldMk cId="3713607510" sldId="257"/>
            <ac:spMk id="3" creationId="{03CF6184-4D4E-CA8B-4B20-BF4ACAD26325}"/>
          </ac:spMkLst>
        </pc:spChg>
        <pc:spChg chg="add del mod">
          <ac:chgData name="Joseph LoSasso" userId="d17e5c24-9a96-4c34-a99e-9c0ede5ff46b" providerId="ADAL" clId="{53BB496C-AFA4-4C66-B7B7-2960D409D12D}" dt="2023-12-11T23:39:46.673" v="123" actId="478"/>
          <ac:spMkLst>
            <pc:docMk/>
            <pc:sldMk cId="3713607510" sldId="257"/>
            <ac:spMk id="4" creationId="{223AB42E-60EF-09CD-E20B-BE66299F562A}"/>
          </ac:spMkLst>
        </pc:spChg>
        <pc:spChg chg="add mod">
          <ac:chgData name="Joseph LoSasso" userId="d17e5c24-9a96-4c34-a99e-9c0ede5ff46b" providerId="ADAL" clId="{53BB496C-AFA4-4C66-B7B7-2960D409D12D}" dt="2023-12-11T23:48:45.439" v="141" actId="164"/>
          <ac:spMkLst>
            <pc:docMk/>
            <pc:sldMk cId="3713607510" sldId="257"/>
            <ac:spMk id="6" creationId="{E579F532-F6C9-BD84-BE30-34CCB70207C6}"/>
          </ac:spMkLst>
        </pc:spChg>
        <pc:grpChg chg="add mod">
          <ac:chgData name="Joseph LoSasso" userId="d17e5c24-9a96-4c34-a99e-9c0ede5ff46b" providerId="ADAL" clId="{53BB496C-AFA4-4C66-B7B7-2960D409D12D}" dt="2023-12-11T23:48:45.439" v="141" actId="164"/>
          <ac:grpSpMkLst>
            <pc:docMk/>
            <pc:sldMk cId="3713607510" sldId="257"/>
            <ac:grpSpMk id="7" creationId="{C02A4B99-D211-5F6E-E8AF-77A096EBF38E}"/>
          </ac:grpSpMkLst>
        </pc:grpChg>
        <pc:picChg chg="mod ord modCrop">
          <ac:chgData name="Joseph LoSasso" userId="d17e5c24-9a96-4c34-a99e-9c0ede5ff46b" providerId="ADAL" clId="{53BB496C-AFA4-4C66-B7B7-2960D409D12D}" dt="2023-12-11T23:48:45.439" v="141" actId="164"/>
          <ac:picMkLst>
            <pc:docMk/>
            <pc:sldMk cId="3713607510" sldId="257"/>
            <ac:picMk id="5" creationId="{C9BFA74F-5B13-885C-F1A4-3FF9230DD39E}"/>
          </ac:picMkLst>
        </pc:picChg>
      </pc:sldChg>
      <pc:sldChg chg="del">
        <pc:chgData name="Joseph LoSasso" userId="d17e5c24-9a96-4c34-a99e-9c0ede5ff46b" providerId="ADAL" clId="{53BB496C-AFA4-4C66-B7B7-2960D409D12D}" dt="2023-12-11T22:12:07.078" v="95" actId="47"/>
        <pc:sldMkLst>
          <pc:docMk/>
          <pc:sldMk cId="1084171234" sldId="258"/>
        </pc:sldMkLst>
      </pc:sldChg>
      <pc:sldChg chg="addSp delSp modSp mod">
        <pc:chgData name="Joseph LoSasso" userId="d17e5c24-9a96-4c34-a99e-9c0ede5ff46b" providerId="ADAL" clId="{53BB496C-AFA4-4C66-B7B7-2960D409D12D}" dt="2023-12-12T00:07:34.200" v="299" actId="20577"/>
        <pc:sldMkLst>
          <pc:docMk/>
          <pc:sldMk cId="814512843" sldId="259"/>
        </pc:sldMkLst>
        <pc:spChg chg="mod">
          <ac:chgData name="Joseph LoSasso" userId="d17e5c24-9a96-4c34-a99e-9c0ede5ff46b" providerId="ADAL" clId="{53BB496C-AFA4-4C66-B7B7-2960D409D12D}" dt="2023-12-12T00:07:34.200" v="299" actId="20577"/>
          <ac:spMkLst>
            <pc:docMk/>
            <pc:sldMk cId="814512843" sldId="259"/>
            <ac:spMk id="2" creationId="{8E7BFC50-AF95-0C98-A907-370150EF047A}"/>
          </ac:spMkLst>
        </pc:spChg>
        <pc:spChg chg="del">
          <ac:chgData name="Joseph LoSasso" userId="d17e5c24-9a96-4c34-a99e-9c0ede5ff46b" providerId="ADAL" clId="{53BB496C-AFA4-4C66-B7B7-2960D409D12D}" dt="2023-12-07T21:23:47.969" v="0" actId="478"/>
          <ac:spMkLst>
            <pc:docMk/>
            <pc:sldMk cId="814512843" sldId="259"/>
            <ac:spMk id="3" creationId="{5F565F6F-0695-37B0-60E9-DB253CC1023C}"/>
          </ac:spMkLst>
        </pc:spChg>
        <pc:graphicFrameChg chg="add mod">
          <ac:chgData name="Joseph LoSasso" userId="d17e5c24-9a96-4c34-a99e-9c0ede5ff46b" providerId="ADAL" clId="{53BB496C-AFA4-4C66-B7B7-2960D409D12D}" dt="2023-12-11T23:49:00.450" v="142"/>
          <ac:graphicFrameMkLst>
            <pc:docMk/>
            <pc:sldMk cId="814512843" sldId="259"/>
            <ac:graphicFrameMk id="6" creationId="{789304FD-AB61-1B49-5ADE-6DB8FFD0D615}"/>
          </ac:graphicFrameMkLst>
        </pc:graphicFrameChg>
        <pc:cxnChg chg="add del mod">
          <ac:chgData name="Joseph LoSasso" userId="d17e5c24-9a96-4c34-a99e-9c0ede5ff46b" providerId="ADAL" clId="{53BB496C-AFA4-4C66-B7B7-2960D409D12D}" dt="2023-12-11T21:29:47.139" v="78" actId="478"/>
          <ac:cxnSpMkLst>
            <pc:docMk/>
            <pc:sldMk cId="814512843" sldId="259"/>
            <ac:cxnSpMk id="8" creationId="{B46ADF19-CA07-8C29-BDCC-E750F19BEA65}"/>
          </ac:cxnSpMkLst>
        </pc:cxnChg>
      </pc:sldChg>
      <pc:sldChg chg="addSp delSp modSp new mod">
        <pc:chgData name="Joseph LoSasso" userId="d17e5c24-9a96-4c34-a99e-9c0ede5ff46b" providerId="ADAL" clId="{53BB496C-AFA4-4C66-B7B7-2960D409D12D}" dt="2023-12-12T01:01:41.453" v="345" actId="403"/>
        <pc:sldMkLst>
          <pc:docMk/>
          <pc:sldMk cId="2274386719" sldId="260"/>
        </pc:sldMkLst>
        <pc:spChg chg="mod">
          <ac:chgData name="Joseph LoSasso" userId="d17e5c24-9a96-4c34-a99e-9c0ede5ff46b" providerId="ADAL" clId="{53BB496C-AFA4-4C66-B7B7-2960D409D12D}" dt="2023-12-12T00:07:28.154" v="286" actId="113"/>
          <ac:spMkLst>
            <pc:docMk/>
            <pc:sldMk cId="2274386719" sldId="260"/>
            <ac:spMk id="2" creationId="{654EE229-BE9E-8151-E07F-FF87194A052B}"/>
          </ac:spMkLst>
        </pc:spChg>
        <pc:spChg chg="del">
          <ac:chgData name="Joseph LoSasso" userId="d17e5c24-9a96-4c34-a99e-9c0ede5ff46b" providerId="ADAL" clId="{53BB496C-AFA4-4C66-B7B7-2960D409D12D}" dt="2023-12-11T23:49:29.823" v="171" actId="478"/>
          <ac:spMkLst>
            <pc:docMk/>
            <pc:sldMk cId="2274386719" sldId="260"/>
            <ac:spMk id="3" creationId="{4D42E29B-5991-3B6D-46F6-22C7F4E549C0}"/>
          </ac:spMkLst>
        </pc:spChg>
        <pc:graphicFrameChg chg="add mod">
          <ac:chgData name="Joseph LoSasso" userId="d17e5c24-9a96-4c34-a99e-9c0ede5ff46b" providerId="ADAL" clId="{53BB496C-AFA4-4C66-B7B7-2960D409D12D}" dt="2023-12-12T01:01:41.453" v="345" actId="403"/>
          <ac:graphicFrameMkLst>
            <pc:docMk/>
            <pc:sldMk cId="2274386719" sldId="260"/>
            <ac:graphicFrameMk id="6" creationId="{1E71EC34-3253-4B68-C67F-22751EA870C8}"/>
          </ac:graphicFrameMkLst>
        </pc:graphicFrameChg>
      </pc:sldChg>
      <pc:sldChg chg="addSp delSp modSp new mod">
        <pc:chgData name="Joseph LoSasso" userId="d17e5c24-9a96-4c34-a99e-9c0ede5ff46b" providerId="ADAL" clId="{53BB496C-AFA4-4C66-B7B7-2960D409D12D}" dt="2023-12-12T01:09:31.228" v="647" actId="1076"/>
        <pc:sldMkLst>
          <pc:docMk/>
          <pc:sldMk cId="2750264250" sldId="261"/>
        </pc:sldMkLst>
        <pc:spChg chg="mod">
          <ac:chgData name="Joseph LoSasso" userId="d17e5c24-9a96-4c34-a99e-9c0ede5ff46b" providerId="ADAL" clId="{53BB496C-AFA4-4C66-B7B7-2960D409D12D}" dt="2023-12-12T00:07:49.823" v="317" actId="1076"/>
          <ac:spMkLst>
            <pc:docMk/>
            <pc:sldMk cId="2750264250" sldId="261"/>
            <ac:spMk id="2" creationId="{EC2AACC6-8808-757B-61FF-C3C882303D0C}"/>
          </ac:spMkLst>
        </pc:spChg>
        <pc:spChg chg="del">
          <ac:chgData name="Joseph LoSasso" userId="d17e5c24-9a96-4c34-a99e-9c0ede5ff46b" providerId="ADAL" clId="{53BB496C-AFA4-4C66-B7B7-2960D409D12D}" dt="2023-12-11T23:50:06.387" v="193" actId="478"/>
          <ac:spMkLst>
            <pc:docMk/>
            <pc:sldMk cId="2750264250" sldId="261"/>
            <ac:spMk id="3" creationId="{0E8FF7C8-CC51-75E4-E9A1-D8DF179F1A73}"/>
          </ac:spMkLst>
        </pc:spChg>
        <pc:spChg chg="add del mod">
          <ac:chgData name="Joseph LoSasso" userId="d17e5c24-9a96-4c34-a99e-9c0ede5ff46b" providerId="ADAL" clId="{53BB496C-AFA4-4C66-B7B7-2960D409D12D}" dt="2023-12-11T23:50:20.579" v="195" actId="478"/>
          <ac:spMkLst>
            <pc:docMk/>
            <pc:sldMk cId="2750264250" sldId="261"/>
            <ac:spMk id="4" creationId="{938D1CA7-D6A7-0E5B-6AE4-1ACA2F5E1DAB}"/>
          </ac:spMkLst>
        </pc:spChg>
        <pc:spChg chg="add mod">
          <ac:chgData name="Joseph LoSasso" userId="d17e5c24-9a96-4c34-a99e-9c0ede5ff46b" providerId="ADAL" clId="{53BB496C-AFA4-4C66-B7B7-2960D409D12D}" dt="2023-12-12T01:09:28.556" v="646" actId="14100"/>
          <ac:spMkLst>
            <pc:docMk/>
            <pc:sldMk cId="2750264250" sldId="261"/>
            <ac:spMk id="9" creationId="{9CA5ABCF-3EE6-A770-6546-B66BD3751379}"/>
          </ac:spMkLst>
        </pc:spChg>
        <pc:spChg chg="add mod">
          <ac:chgData name="Joseph LoSasso" userId="d17e5c24-9a96-4c34-a99e-9c0ede5ff46b" providerId="ADAL" clId="{53BB496C-AFA4-4C66-B7B7-2960D409D12D}" dt="2023-12-12T01:09:31.228" v="647" actId="1076"/>
          <ac:spMkLst>
            <pc:docMk/>
            <pc:sldMk cId="2750264250" sldId="261"/>
            <ac:spMk id="10" creationId="{07555A88-212D-C5DD-3D6F-DD0EEFED2A7C}"/>
          </ac:spMkLst>
        </pc:spChg>
        <pc:spChg chg="add mod">
          <ac:chgData name="Joseph LoSasso" userId="d17e5c24-9a96-4c34-a99e-9c0ede5ff46b" providerId="ADAL" clId="{53BB496C-AFA4-4C66-B7B7-2960D409D12D}" dt="2023-12-12T01:00:15.470" v="338"/>
          <ac:spMkLst>
            <pc:docMk/>
            <pc:sldMk cId="2750264250" sldId="261"/>
            <ac:spMk id="11" creationId="{3DFC6A4F-120F-D2CE-18B2-2CCCF481BFBE}"/>
          </ac:spMkLst>
        </pc:spChg>
        <pc:graphicFrameChg chg="add mod">
          <ac:chgData name="Joseph LoSasso" userId="d17e5c24-9a96-4c34-a99e-9c0ede5ff46b" providerId="ADAL" clId="{53BB496C-AFA4-4C66-B7B7-2960D409D12D}" dt="2023-12-12T01:01:47.975" v="346" actId="113"/>
          <ac:graphicFrameMkLst>
            <pc:docMk/>
            <pc:sldMk cId="2750264250" sldId="261"/>
            <ac:graphicFrameMk id="7" creationId="{D5E472EF-77E8-2C54-92D5-4424021A6D67}"/>
          </ac:graphicFrameMkLst>
        </pc:graphicFrameChg>
        <pc:graphicFrameChg chg="add del mod">
          <ac:chgData name="Joseph LoSasso" userId="d17e5c24-9a96-4c34-a99e-9c0ede5ff46b" providerId="ADAL" clId="{53BB496C-AFA4-4C66-B7B7-2960D409D12D}" dt="2023-12-11T23:53:27.447" v="228"/>
          <ac:graphicFrameMkLst>
            <pc:docMk/>
            <pc:sldMk cId="2750264250" sldId="261"/>
            <ac:graphicFrameMk id="8" creationId="{0B3CAFF1-D356-F9F9-71AF-7E64362B7172}"/>
          </ac:graphicFrameMkLst>
        </pc:graphicFrameChg>
      </pc:sldChg>
      <pc:sldChg chg="addSp delSp modSp new mod">
        <pc:chgData name="Joseph LoSasso" userId="d17e5c24-9a96-4c34-a99e-9c0ede5ff46b" providerId="ADAL" clId="{53BB496C-AFA4-4C66-B7B7-2960D409D12D}" dt="2023-12-12T01:17:50.277" v="662"/>
        <pc:sldMkLst>
          <pc:docMk/>
          <pc:sldMk cId="4284179590" sldId="262"/>
        </pc:sldMkLst>
        <pc:spChg chg="mod">
          <ac:chgData name="Joseph LoSasso" userId="d17e5c24-9a96-4c34-a99e-9c0ede5ff46b" providerId="ADAL" clId="{53BB496C-AFA4-4C66-B7B7-2960D409D12D}" dt="2023-12-12T01:10:07.011" v="659" actId="20577"/>
          <ac:spMkLst>
            <pc:docMk/>
            <pc:sldMk cId="4284179590" sldId="262"/>
            <ac:spMk id="2" creationId="{568364B3-F447-31D3-9194-C3116E1E475C}"/>
          </ac:spMkLst>
        </pc:spChg>
        <pc:spChg chg="del mod">
          <ac:chgData name="Joseph LoSasso" userId="d17e5c24-9a96-4c34-a99e-9c0ede5ff46b" providerId="ADAL" clId="{53BB496C-AFA4-4C66-B7B7-2960D409D12D}" dt="2023-12-12T01:04:18.263" v="619" actId="26606"/>
          <ac:spMkLst>
            <pc:docMk/>
            <pc:sldMk cId="4284179590" sldId="262"/>
            <ac:spMk id="3" creationId="{7B61E3C1-A434-35B4-71DA-A2D20DF65F1B}"/>
          </ac:spMkLst>
        </pc:spChg>
        <pc:graphicFrameChg chg="add mod">
          <ac:chgData name="Joseph LoSasso" userId="d17e5c24-9a96-4c34-a99e-9c0ede5ff46b" providerId="ADAL" clId="{53BB496C-AFA4-4C66-B7B7-2960D409D12D}" dt="2023-12-12T01:17:50.277" v="662"/>
          <ac:graphicFrameMkLst>
            <pc:docMk/>
            <pc:sldMk cId="4284179590" sldId="262"/>
            <ac:graphicFrameMk id="5" creationId="{B3BE77CF-B8A7-E60E-1091-438C7BFFA338}"/>
          </ac:graphicFrameMkLst>
        </pc:graphicFrameChg>
      </pc:sldChg>
      <pc:sldChg chg="new">
        <pc:chgData name="Joseph LoSasso" userId="d17e5c24-9a96-4c34-a99e-9c0ede5ff46b" providerId="ADAL" clId="{53BB496C-AFA4-4C66-B7B7-2960D409D12D}" dt="2023-12-12T00:58:43.779" v="335" actId="680"/>
        <pc:sldMkLst>
          <pc:docMk/>
          <pc:sldMk cId="2606674720" sldId="263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Sheet1!$B$2:$B$4</c:f>
              <c:numCache>
                <c:formatCode>"$"#,##0_);[Red]\("$"#,##0\)</c:formatCode>
                <c:ptCount val="3"/>
                <c:pt idx="0">
                  <c:v>1536369</c:v>
                </c:pt>
                <c:pt idx="1">
                  <c:v>1837497</c:v>
                </c:pt>
                <c:pt idx="2" formatCode="&quot;$&quot;#,##0.00_);[Red]\(&quot;$&quot;#,##0.00\)">
                  <c:v>2235068.5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63-4E03-B024-2383A946A60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Expenses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Sheet1!$C$2:$C$4</c:f>
              <c:numCache>
                <c:formatCode>#,##0</c:formatCode>
                <c:ptCount val="3"/>
                <c:pt idx="0" formatCode="&quot;$&quot;#,##0_);[Red]\(&quot;$&quot;#,##0\)">
                  <c:v>1333916</c:v>
                </c:pt>
                <c:pt idx="1">
                  <c:v>1359600</c:v>
                </c:pt>
                <c:pt idx="2" formatCode="&quot;$&quot;#,##0_);[Red]\(&quot;$&quot;#,##0\)">
                  <c:v>1297205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63-4E03-B024-2383A946A6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26961312"/>
        <c:axId val="702370128"/>
      </c:barChart>
      <c:catAx>
        <c:axId val="2126961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2370128"/>
        <c:crosses val="autoZero"/>
        <c:auto val="1"/>
        <c:lblAlgn val="ctr"/>
        <c:lblOffset val="100"/>
        <c:noMultiLvlLbl val="0"/>
      </c:catAx>
      <c:valAx>
        <c:axId val="702370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26961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Net Revenue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224931</c:v>
                </c:pt>
                <c:pt idx="1">
                  <c:v>651439</c:v>
                </c:pt>
                <c:pt idx="2" formatCode="#,##0">
                  <c:v>937863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46-4005-9803-9857958D15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0"/>
        <c:axId val="120499119"/>
        <c:axId val="221553167"/>
      </c:barChart>
      <c:catAx>
        <c:axId val="1204991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1553167"/>
        <c:crosses val="autoZero"/>
        <c:auto val="1"/>
        <c:lblAlgn val="ctr"/>
        <c:lblOffset val="100"/>
        <c:noMultiLvlLbl val="0"/>
      </c:catAx>
      <c:valAx>
        <c:axId val="2215531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&quot;$&quot;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04991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
(as of 12-11)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93</c:v>
                </c:pt>
                <c:pt idx="1">
                  <c:v>154</c:v>
                </c:pt>
                <c:pt idx="2">
                  <c:v>210</c:v>
                </c:pt>
                <c:pt idx="3">
                  <c:v>175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22-489E-ACF4-E9123974AA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56365584"/>
        <c:axId val="711844352"/>
      </c:barChart>
      <c:catAx>
        <c:axId val="156365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1844352"/>
        <c:crosses val="autoZero"/>
        <c:auto val="1"/>
        <c:lblAlgn val="ctr"/>
        <c:lblOffset val="100"/>
        <c:noMultiLvlLbl val="0"/>
      </c:catAx>
      <c:valAx>
        <c:axId val="711844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365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74AC0C-60F2-4430-A247-FF96A3F429AF}" type="doc">
      <dgm:prSet loTypeId="urn:microsoft.com/office/officeart/2018/5/layout/CenteredIconLabelDescription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F91DC79-6A8C-4FEB-A622-9E254E9F7411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Attendee Revenue</a:t>
          </a:r>
        </a:p>
      </dgm:t>
    </dgm:pt>
    <dgm:pt modelId="{DC13B792-7DA1-44AA-A6B7-C75874B20424}" type="parTrans" cxnId="{A04D4F17-7087-4A24-B8DB-C820E2FADCD1}">
      <dgm:prSet/>
      <dgm:spPr/>
      <dgm:t>
        <a:bodyPr/>
        <a:lstStyle/>
        <a:p>
          <a:endParaRPr lang="en-US"/>
        </a:p>
      </dgm:t>
    </dgm:pt>
    <dgm:pt modelId="{59186838-ADEE-4515-BF69-18678CDBC919}" type="sibTrans" cxnId="{A04D4F17-7087-4A24-B8DB-C820E2FADCD1}">
      <dgm:prSet/>
      <dgm:spPr/>
      <dgm:t>
        <a:bodyPr/>
        <a:lstStyle/>
        <a:p>
          <a:endParaRPr lang="en-US"/>
        </a:p>
      </dgm:t>
    </dgm:pt>
    <dgm:pt modelId="{F2865DEA-694F-405E-B627-3397BA403CD7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Sponsor Revenue</a:t>
          </a:r>
        </a:p>
      </dgm:t>
    </dgm:pt>
    <dgm:pt modelId="{B33377C5-4ABB-4023-B25C-AF2C5F20FCF1}" type="parTrans" cxnId="{E00FE3AB-8CB6-4867-B7E3-6BCCEA3CA36F}">
      <dgm:prSet/>
      <dgm:spPr/>
      <dgm:t>
        <a:bodyPr/>
        <a:lstStyle/>
        <a:p>
          <a:endParaRPr lang="en-US"/>
        </a:p>
      </dgm:t>
    </dgm:pt>
    <dgm:pt modelId="{26C0EF3B-2E9E-4E3D-B603-1C5EB1AA98F7}" type="sibTrans" cxnId="{E00FE3AB-8CB6-4867-B7E3-6BCCEA3CA36F}">
      <dgm:prSet/>
      <dgm:spPr/>
      <dgm:t>
        <a:bodyPr/>
        <a:lstStyle/>
        <a:p>
          <a:endParaRPr lang="en-US"/>
        </a:p>
      </dgm:t>
    </dgm:pt>
    <dgm:pt modelId="{5236BFF1-570A-41E7-857C-31D871C8941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~25% of exhibiting companies sponsored something in ’23</a:t>
          </a:r>
        </a:p>
      </dgm:t>
    </dgm:pt>
    <dgm:pt modelId="{380BB4CD-217E-46CF-B33D-906505B94A71}" type="parTrans" cxnId="{D251547D-6845-47F8-B938-B5D9C29D69E6}">
      <dgm:prSet/>
      <dgm:spPr/>
      <dgm:t>
        <a:bodyPr/>
        <a:lstStyle/>
        <a:p>
          <a:endParaRPr lang="en-US"/>
        </a:p>
      </dgm:t>
    </dgm:pt>
    <dgm:pt modelId="{62925C4F-807B-4C86-A430-7475AA7316B0}" type="sibTrans" cxnId="{D251547D-6845-47F8-B938-B5D9C29D69E6}">
      <dgm:prSet/>
      <dgm:spPr/>
      <dgm:t>
        <a:bodyPr/>
        <a:lstStyle/>
        <a:p>
          <a:endParaRPr lang="en-US"/>
        </a:p>
      </dgm:t>
    </dgm:pt>
    <dgm:pt modelId="{AF58D6E1-7BE0-4E4E-9D85-029A42E3B05C}" type="pres">
      <dgm:prSet presAssocID="{4B74AC0C-60F2-4430-A247-FF96A3F429AF}" presName="root" presStyleCnt="0">
        <dgm:presLayoutVars>
          <dgm:dir/>
          <dgm:resizeHandles val="exact"/>
        </dgm:presLayoutVars>
      </dgm:prSet>
      <dgm:spPr/>
    </dgm:pt>
    <dgm:pt modelId="{7BE3EA93-D522-4E5F-A640-BE7D8D22964C}" type="pres">
      <dgm:prSet presAssocID="{DF91DC79-6A8C-4FEB-A622-9E254E9F7411}" presName="compNode" presStyleCnt="0"/>
      <dgm:spPr/>
    </dgm:pt>
    <dgm:pt modelId="{00783454-0F13-40DA-AFC4-337D83EF5F81}" type="pres">
      <dgm:prSet presAssocID="{DF91DC79-6A8C-4FEB-A622-9E254E9F7411}" presName="iconRect" presStyleLbl="node1" presStyleIdx="0" presStyleCnt="2" custScaleX="91219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AFDF1A83-B4FA-4E62-991B-01C7F9FB8793}" type="pres">
      <dgm:prSet presAssocID="{DF91DC79-6A8C-4FEB-A622-9E254E9F7411}" presName="iconSpace" presStyleCnt="0"/>
      <dgm:spPr/>
    </dgm:pt>
    <dgm:pt modelId="{D8027F87-0127-4BDF-A27D-B32C4C574EE1}" type="pres">
      <dgm:prSet presAssocID="{DF91DC79-6A8C-4FEB-A622-9E254E9F7411}" presName="parTx" presStyleLbl="revTx" presStyleIdx="0" presStyleCnt="4">
        <dgm:presLayoutVars>
          <dgm:chMax val="0"/>
          <dgm:chPref val="0"/>
        </dgm:presLayoutVars>
      </dgm:prSet>
      <dgm:spPr/>
    </dgm:pt>
    <dgm:pt modelId="{838CFA9F-867D-4047-8463-EE47543DDFD7}" type="pres">
      <dgm:prSet presAssocID="{DF91DC79-6A8C-4FEB-A622-9E254E9F7411}" presName="txSpace" presStyleCnt="0"/>
      <dgm:spPr/>
    </dgm:pt>
    <dgm:pt modelId="{F75CC263-9583-4E7B-98DC-06D469FAA838}" type="pres">
      <dgm:prSet presAssocID="{DF91DC79-6A8C-4FEB-A622-9E254E9F7411}" presName="desTx" presStyleLbl="revTx" presStyleIdx="1" presStyleCnt="4">
        <dgm:presLayoutVars/>
      </dgm:prSet>
      <dgm:spPr/>
    </dgm:pt>
    <dgm:pt modelId="{CAC6E17C-5D31-46F5-BDA9-7EAD086F04A1}" type="pres">
      <dgm:prSet presAssocID="{59186838-ADEE-4515-BF69-18678CDBC919}" presName="sibTrans" presStyleCnt="0"/>
      <dgm:spPr/>
    </dgm:pt>
    <dgm:pt modelId="{FC68CB11-321F-49CB-A89A-E4130BB34FDC}" type="pres">
      <dgm:prSet presAssocID="{F2865DEA-694F-405E-B627-3397BA403CD7}" presName="compNode" presStyleCnt="0"/>
      <dgm:spPr/>
    </dgm:pt>
    <dgm:pt modelId="{E42C3C02-DFAC-4981-A73E-9232A8F44A99}" type="pres">
      <dgm:prSet presAssocID="{F2865DEA-694F-405E-B627-3397BA403CD7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45FB181E-4539-43E5-8EF9-E3FB87798ED5}" type="pres">
      <dgm:prSet presAssocID="{F2865DEA-694F-405E-B627-3397BA403CD7}" presName="iconSpace" presStyleCnt="0"/>
      <dgm:spPr/>
    </dgm:pt>
    <dgm:pt modelId="{1568BD49-52D6-44F1-9D22-FC00800D330F}" type="pres">
      <dgm:prSet presAssocID="{F2865DEA-694F-405E-B627-3397BA403CD7}" presName="parTx" presStyleLbl="revTx" presStyleIdx="2" presStyleCnt="4">
        <dgm:presLayoutVars>
          <dgm:chMax val="0"/>
          <dgm:chPref val="0"/>
        </dgm:presLayoutVars>
      </dgm:prSet>
      <dgm:spPr/>
    </dgm:pt>
    <dgm:pt modelId="{7A89CD4B-D3A2-4A53-A77C-A5F6104066B6}" type="pres">
      <dgm:prSet presAssocID="{F2865DEA-694F-405E-B627-3397BA403CD7}" presName="txSpace" presStyleCnt="0"/>
      <dgm:spPr/>
    </dgm:pt>
    <dgm:pt modelId="{C9F41EB8-A297-462A-8008-F5964D736260}" type="pres">
      <dgm:prSet presAssocID="{F2865DEA-694F-405E-B627-3397BA403CD7}" presName="desTx" presStyleLbl="revTx" presStyleIdx="3" presStyleCnt="4">
        <dgm:presLayoutVars/>
      </dgm:prSet>
      <dgm:spPr/>
    </dgm:pt>
  </dgm:ptLst>
  <dgm:cxnLst>
    <dgm:cxn modelId="{20337903-6B52-4236-A119-08294997A8DD}" type="presOf" srcId="{F2865DEA-694F-405E-B627-3397BA403CD7}" destId="{1568BD49-52D6-44F1-9D22-FC00800D330F}" srcOrd="0" destOrd="0" presId="urn:microsoft.com/office/officeart/2018/5/layout/CenteredIconLabelDescriptionList"/>
    <dgm:cxn modelId="{A04D4F17-7087-4A24-B8DB-C820E2FADCD1}" srcId="{4B74AC0C-60F2-4430-A247-FF96A3F429AF}" destId="{DF91DC79-6A8C-4FEB-A622-9E254E9F7411}" srcOrd="0" destOrd="0" parTransId="{DC13B792-7DA1-44AA-A6B7-C75874B20424}" sibTransId="{59186838-ADEE-4515-BF69-18678CDBC919}"/>
    <dgm:cxn modelId="{24A0286C-32D6-4E9E-939F-D35B01E1F5ED}" type="presOf" srcId="{5236BFF1-570A-41E7-857C-31D871C8941B}" destId="{C9F41EB8-A297-462A-8008-F5964D736260}" srcOrd="0" destOrd="0" presId="urn:microsoft.com/office/officeart/2018/5/layout/CenteredIconLabelDescriptionList"/>
    <dgm:cxn modelId="{D251547D-6845-47F8-B938-B5D9C29D69E6}" srcId="{F2865DEA-694F-405E-B627-3397BA403CD7}" destId="{5236BFF1-570A-41E7-857C-31D871C8941B}" srcOrd="0" destOrd="0" parTransId="{380BB4CD-217E-46CF-B33D-906505B94A71}" sibTransId="{62925C4F-807B-4C86-A430-7475AA7316B0}"/>
    <dgm:cxn modelId="{D966D987-8D60-4BDB-8161-A6E69D4AC848}" type="presOf" srcId="{4B74AC0C-60F2-4430-A247-FF96A3F429AF}" destId="{AF58D6E1-7BE0-4E4E-9D85-029A42E3B05C}" srcOrd="0" destOrd="0" presId="urn:microsoft.com/office/officeart/2018/5/layout/CenteredIconLabelDescriptionList"/>
    <dgm:cxn modelId="{E00FE3AB-8CB6-4867-B7E3-6BCCEA3CA36F}" srcId="{4B74AC0C-60F2-4430-A247-FF96A3F429AF}" destId="{F2865DEA-694F-405E-B627-3397BA403CD7}" srcOrd="1" destOrd="0" parTransId="{B33377C5-4ABB-4023-B25C-AF2C5F20FCF1}" sibTransId="{26C0EF3B-2E9E-4E3D-B603-1C5EB1AA98F7}"/>
    <dgm:cxn modelId="{59FE63B8-908B-46F1-AF1E-CB42FC30B126}" type="presOf" srcId="{DF91DC79-6A8C-4FEB-A622-9E254E9F7411}" destId="{D8027F87-0127-4BDF-A27D-B32C4C574EE1}" srcOrd="0" destOrd="0" presId="urn:microsoft.com/office/officeart/2018/5/layout/CenteredIconLabelDescriptionList"/>
    <dgm:cxn modelId="{16456565-C05D-4111-AC9C-50D5D47D15F9}" type="presParOf" srcId="{AF58D6E1-7BE0-4E4E-9D85-029A42E3B05C}" destId="{7BE3EA93-D522-4E5F-A640-BE7D8D22964C}" srcOrd="0" destOrd="0" presId="urn:microsoft.com/office/officeart/2018/5/layout/CenteredIconLabelDescriptionList"/>
    <dgm:cxn modelId="{CF17AD13-D5F2-42CD-96F2-BB4B715DBF95}" type="presParOf" srcId="{7BE3EA93-D522-4E5F-A640-BE7D8D22964C}" destId="{00783454-0F13-40DA-AFC4-337D83EF5F81}" srcOrd="0" destOrd="0" presId="urn:microsoft.com/office/officeart/2018/5/layout/CenteredIconLabelDescriptionList"/>
    <dgm:cxn modelId="{EDCC6B51-AF0B-43F5-AAFD-0673F1630903}" type="presParOf" srcId="{7BE3EA93-D522-4E5F-A640-BE7D8D22964C}" destId="{AFDF1A83-B4FA-4E62-991B-01C7F9FB8793}" srcOrd="1" destOrd="0" presId="urn:microsoft.com/office/officeart/2018/5/layout/CenteredIconLabelDescriptionList"/>
    <dgm:cxn modelId="{F74868AC-DEDC-4430-BFF5-217C30840081}" type="presParOf" srcId="{7BE3EA93-D522-4E5F-A640-BE7D8D22964C}" destId="{D8027F87-0127-4BDF-A27D-B32C4C574EE1}" srcOrd="2" destOrd="0" presId="urn:microsoft.com/office/officeart/2018/5/layout/CenteredIconLabelDescriptionList"/>
    <dgm:cxn modelId="{4001A921-2952-4083-8922-1CDFC16C6D5A}" type="presParOf" srcId="{7BE3EA93-D522-4E5F-A640-BE7D8D22964C}" destId="{838CFA9F-867D-4047-8463-EE47543DDFD7}" srcOrd="3" destOrd="0" presId="urn:microsoft.com/office/officeart/2018/5/layout/CenteredIconLabelDescriptionList"/>
    <dgm:cxn modelId="{58762279-1AD1-43F7-9947-540EC3439FC8}" type="presParOf" srcId="{7BE3EA93-D522-4E5F-A640-BE7D8D22964C}" destId="{F75CC263-9583-4E7B-98DC-06D469FAA838}" srcOrd="4" destOrd="0" presId="urn:microsoft.com/office/officeart/2018/5/layout/CenteredIconLabelDescriptionList"/>
    <dgm:cxn modelId="{3E88883B-F18F-4378-A31E-0CD41D3655B0}" type="presParOf" srcId="{AF58D6E1-7BE0-4E4E-9D85-029A42E3B05C}" destId="{CAC6E17C-5D31-46F5-BDA9-7EAD086F04A1}" srcOrd="1" destOrd="0" presId="urn:microsoft.com/office/officeart/2018/5/layout/CenteredIconLabelDescriptionList"/>
    <dgm:cxn modelId="{5524C38E-5F66-4D86-9229-D5E4EDCE3BFB}" type="presParOf" srcId="{AF58D6E1-7BE0-4E4E-9D85-029A42E3B05C}" destId="{FC68CB11-321F-49CB-A89A-E4130BB34FDC}" srcOrd="2" destOrd="0" presId="urn:microsoft.com/office/officeart/2018/5/layout/CenteredIconLabelDescriptionList"/>
    <dgm:cxn modelId="{F0BBECF8-3EC3-4107-AC71-AA35C79A9543}" type="presParOf" srcId="{FC68CB11-321F-49CB-A89A-E4130BB34FDC}" destId="{E42C3C02-DFAC-4981-A73E-9232A8F44A99}" srcOrd="0" destOrd="0" presId="urn:microsoft.com/office/officeart/2018/5/layout/CenteredIconLabelDescriptionList"/>
    <dgm:cxn modelId="{BD0E9539-BED7-4DCF-996D-D64201296EDA}" type="presParOf" srcId="{FC68CB11-321F-49CB-A89A-E4130BB34FDC}" destId="{45FB181E-4539-43E5-8EF9-E3FB87798ED5}" srcOrd="1" destOrd="0" presId="urn:microsoft.com/office/officeart/2018/5/layout/CenteredIconLabelDescriptionList"/>
    <dgm:cxn modelId="{525A68CD-751A-4B92-9777-34BA4AF69DA4}" type="presParOf" srcId="{FC68CB11-321F-49CB-A89A-E4130BB34FDC}" destId="{1568BD49-52D6-44F1-9D22-FC00800D330F}" srcOrd="2" destOrd="0" presId="urn:microsoft.com/office/officeart/2018/5/layout/CenteredIconLabelDescriptionList"/>
    <dgm:cxn modelId="{58F1D9CA-AFA8-4909-9BB7-BA67D4A8D3CA}" type="presParOf" srcId="{FC68CB11-321F-49CB-A89A-E4130BB34FDC}" destId="{7A89CD4B-D3A2-4A53-A77C-A5F6104066B6}" srcOrd="3" destOrd="0" presId="urn:microsoft.com/office/officeart/2018/5/layout/CenteredIconLabelDescriptionList"/>
    <dgm:cxn modelId="{E7B67FFE-A0B5-41AE-A950-BCD8074A912D}" type="presParOf" srcId="{FC68CB11-321F-49CB-A89A-E4130BB34FDC}" destId="{C9F41EB8-A297-462A-8008-F5964D736260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783454-0F13-40DA-AFC4-337D83EF5F81}">
      <dsp:nvSpPr>
        <dsp:cNvPr id="0" name=""/>
        <dsp:cNvSpPr/>
      </dsp:nvSpPr>
      <dsp:spPr>
        <a:xfrm>
          <a:off x="2149016" y="0"/>
          <a:ext cx="1146524" cy="137502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027F87-0127-4BDF-A27D-B32C4C574EE1}">
      <dsp:nvSpPr>
        <dsp:cNvPr id="0" name=""/>
        <dsp:cNvSpPr/>
      </dsp:nvSpPr>
      <dsp:spPr>
        <a:xfrm>
          <a:off x="564387" y="1476557"/>
          <a:ext cx="4315781" cy="5892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600" kern="1200" dirty="0"/>
            <a:t>Attendee Revenue</a:t>
          </a:r>
        </a:p>
      </dsp:txBody>
      <dsp:txXfrm>
        <a:off x="564387" y="1476557"/>
        <a:ext cx="4315781" cy="589295"/>
      </dsp:txXfrm>
    </dsp:sp>
    <dsp:sp modelId="{F75CC263-9583-4E7B-98DC-06D469FAA838}">
      <dsp:nvSpPr>
        <dsp:cNvPr id="0" name=""/>
        <dsp:cNvSpPr/>
      </dsp:nvSpPr>
      <dsp:spPr>
        <a:xfrm>
          <a:off x="564387" y="2113078"/>
          <a:ext cx="4315781" cy="4808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2C3C02-DFAC-4981-A73E-9232A8F44A99}">
      <dsp:nvSpPr>
        <dsp:cNvPr id="0" name=""/>
        <dsp:cNvSpPr/>
      </dsp:nvSpPr>
      <dsp:spPr>
        <a:xfrm>
          <a:off x="7104379" y="0"/>
          <a:ext cx="1377884" cy="137502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68BD49-52D6-44F1-9D22-FC00800D330F}">
      <dsp:nvSpPr>
        <dsp:cNvPr id="0" name=""/>
        <dsp:cNvSpPr/>
      </dsp:nvSpPr>
      <dsp:spPr>
        <a:xfrm>
          <a:off x="5635430" y="1476557"/>
          <a:ext cx="4315781" cy="5892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600" kern="1200"/>
            <a:t>Sponsor Revenue</a:t>
          </a:r>
        </a:p>
      </dsp:txBody>
      <dsp:txXfrm>
        <a:off x="5635430" y="1476557"/>
        <a:ext cx="4315781" cy="589295"/>
      </dsp:txXfrm>
    </dsp:sp>
    <dsp:sp modelId="{C9F41EB8-A297-462A-8008-F5964D736260}">
      <dsp:nvSpPr>
        <dsp:cNvPr id="0" name=""/>
        <dsp:cNvSpPr/>
      </dsp:nvSpPr>
      <dsp:spPr>
        <a:xfrm>
          <a:off x="5635430" y="2113078"/>
          <a:ext cx="4315781" cy="4808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~25% of exhibiting companies sponsored something in ’23</a:t>
          </a:r>
        </a:p>
      </dsp:txBody>
      <dsp:txXfrm>
        <a:off x="5635430" y="2113078"/>
        <a:ext cx="4315781" cy="4808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0.84688</cdr:x>
      <cdr:y>0.43437</cdr:y>
    </cdr:from>
    <cdr:to>
      <cdr:x>0.90083</cdr:x>
      <cdr:y>0.5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38CB816A-EAFC-DC95-D42D-06690943899A}"/>
            </a:ext>
          </a:extLst>
        </cdr:cNvPr>
        <cdr:cNvSpPr txBox="1"/>
      </cdr:nvSpPr>
      <cdr:spPr>
        <a:xfrm xmlns:a="http://schemas.openxmlformats.org/drawingml/2006/main">
          <a:off x="10325100" y="2353733"/>
          <a:ext cx="657860" cy="355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175</a:t>
          </a:r>
        </a:p>
      </cdr:txBody>
    </cdr:sp>
  </cdr:relSizeAnchor>
  <cdr:relSizeAnchor xmlns:cdr="http://schemas.openxmlformats.org/drawingml/2006/chartDrawing">
    <cdr:from>
      <cdr:x>0.38188</cdr:x>
      <cdr:y>0.43512</cdr:y>
    </cdr:from>
    <cdr:to>
      <cdr:x>0.43583</cdr:x>
      <cdr:y>0.50074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3DFC6A4F-120F-D2CE-18B2-2CCCF481BFBE}"/>
            </a:ext>
          </a:extLst>
        </cdr:cNvPr>
        <cdr:cNvSpPr txBox="1"/>
      </cdr:nvSpPr>
      <cdr:spPr>
        <a:xfrm xmlns:a="http://schemas.openxmlformats.org/drawingml/2006/main">
          <a:off x="4655820" y="2357754"/>
          <a:ext cx="657860" cy="355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154</a:t>
          </a:r>
        </a:p>
      </cdr:txBody>
    </cdr:sp>
  </cdr:relSizeAnchor>
  <cdr:relSizeAnchor xmlns:cdr="http://schemas.openxmlformats.org/drawingml/2006/chartDrawing">
    <cdr:from>
      <cdr:x>0.15021</cdr:x>
      <cdr:y>0.62937</cdr:y>
    </cdr:from>
    <cdr:to>
      <cdr:x>0.1875</cdr:x>
      <cdr:y>0.70551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05D67E17-1E21-0EBC-001F-3E6ECAE2727D}"/>
            </a:ext>
          </a:extLst>
        </cdr:cNvPr>
        <cdr:cNvSpPr txBox="1"/>
      </cdr:nvSpPr>
      <cdr:spPr>
        <a:xfrm xmlns:a="http://schemas.openxmlformats.org/drawingml/2006/main">
          <a:off x="1831340" y="3410372"/>
          <a:ext cx="454660" cy="4125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93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31371-3E18-085B-71ED-FECBA88298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6B2B4E-5981-1E6C-0362-FD9B8ABD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59E89B-268A-8E6D-BDE4-94AF54970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2AFC-F2C3-449B-9B46-3199FE8E94C0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C5FBAD-BAF8-0FDC-CD30-7D54B68ED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39B0C4-5F41-9FEF-E748-409A78512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C7E28-3918-4EF3-A853-26BBE6A62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350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C9A94-9258-1912-DA61-8BCEB9D37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C95BBD-D438-1EFD-97FF-33033D4924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0CAEC0-5A9E-6E72-C359-5570AA63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2AFC-F2C3-449B-9B46-3199FE8E94C0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95379-92F3-FCDD-2A7C-4A3FF3C11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7A1BEB-A4C6-8D98-ACD0-3F0B450CF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C7E28-3918-4EF3-A853-26BBE6A62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480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1617A8-0983-9275-4079-A0FC8AE86F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763A4E-F983-3B2B-8709-3AD2AB28B4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F0DCBC-787D-B3FF-C42E-AD309EF2A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2AFC-F2C3-449B-9B46-3199FE8E94C0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5035F-CC42-0081-9FC9-1D963D9BB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F3C41C-6811-7287-51BE-23E18F2C9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C7E28-3918-4EF3-A853-26BBE6A62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788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42135-A475-409B-3737-01D9515AA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669BD-9633-5FAD-DCF4-922BE5538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105596-6B3D-61B5-7213-BA7C7ECB7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2AFC-F2C3-449B-9B46-3199FE8E94C0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106774-3086-2FD8-9EF9-3ABD460EF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E0F11-A1F0-4370-03EF-998FFC5EE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C7E28-3918-4EF3-A853-26BBE6A62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713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98A40-93AB-2C52-A986-F300569B9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59ADD9-2957-BE73-FE3D-ED13D6809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24C163-5479-DC1C-6AE9-7E8A88044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2AFC-F2C3-449B-9B46-3199FE8E94C0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5C15B2-F5F1-B09B-331F-D75BFF040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32998-5261-8285-0D20-FA89B8D79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C7E28-3918-4EF3-A853-26BBE6A62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790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39879-F877-DCE7-3BC1-D5CCA2228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FE075-73AC-6A55-421B-A2056292ED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31A41D-CEF2-39C6-7126-B837D9E0A4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7671C0-06CE-69B8-5D64-5E9AD53B8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2AFC-F2C3-449B-9B46-3199FE8E94C0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E5C369-19A7-3148-60EC-B7FC817AB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47FB3-E18A-3413-C6D4-9F57049DD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C7E28-3918-4EF3-A853-26BBE6A62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607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D28B6-6944-809A-FC71-7284A8194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5D6263-FA0E-6D6C-24F3-3589AA5A2D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CFA44B-A214-AB4C-BB41-BE647BA565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FC323D-31D2-D0FD-8734-1AB6063FF8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88705C-EC59-4198-FDC8-17F5B2E58F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87E8FA-853D-BA8F-EADC-883E36DA1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2AFC-F2C3-449B-9B46-3199FE8E94C0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9507B6-625F-56DE-521A-EEDBB70D1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D16A02-83B1-7CFB-8617-6BAEE791C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C7E28-3918-4EF3-A853-26BBE6A62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13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A18D3-912D-AF8C-9763-6B8933C33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0D7CD4-EA23-C294-0A6E-613C7913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2AFC-F2C3-449B-9B46-3199FE8E94C0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35F7C9-8BEB-A4AF-3773-7B9F6FD1E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7CCA5E-5E95-5751-09FB-1AEE9D4F8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C7E28-3918-4EF3-A853-26BBE6A62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00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2795B2-44B2-E8D1-CE9D-F4176364E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2AFC-F2C3-449B-9B46-3199FE8E94C0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EE6A32-807F-64F6-721B-0F125EAD6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5F6C1F-B2C8-1B42-5792-0D2B348A6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C7E28-3918-4EF3-A853-26BBE6A62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989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19A8A-BA1D-2E5E-B595-091DC40E9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20C811-946B-4AA3-524E-07C5153DC6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7A8876-E135-9859-CD0F-E153870C05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C7CD35-DAFB-B98E-751D-7AB30FB44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2AFC-F2C3-449B-9B46-3199FE8E94C0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F28FD-077E-576F-F2EF-85F431B52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5E2717-2FC2-6502-7CAF-2382FB930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C7E28-3918-4EF3-A853-26BBE6A62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964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6BEE4-75A7-F3C0-DDA6-E9C17F535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38FD81-D4C4-1567-CC46-94A2748463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BDB49A-03DD-9404-63B5-2C9EDA1242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90153F-057A-91F3-90E4-9035322D7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2AFC-F2C3-449B-9B46-3199FE8E94C0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97D0DB-C478-97B2-1E62-08DBDC444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F4AD56-CF0F-384D-FCB1-AAA55EE14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C7E28-3918-4EF3-A853-26BBE6A62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971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994680-AFC3-52F2-9C53-55C8FE24F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A996C5-3072-95E3-6E81-6F181B084F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1D086A-E607-FB91-7F1D-9847BE36ED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A2AFC-F2C3-449B-9B46-3199FE8E94C0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700623-A89F-D002-6F22-4A2F8DCCCC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E6BDFB-EFF0-CB80-190A-1A8438FEC7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C7E28-3918-4EF3-A853-26BBE6A62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029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C02A4B99-D211-5F6E-E8AF-77A096EBF38E}"/>
              </a:ext>
            </a:extLst>
          </p:cNvPr>
          <p:cNvGrpSpPr/>
          <p:nvPr/>
        </p:nvGrpSpPr>
        <p:grpSpPr>
          <a:xfrm>
            <a:off x="0" y="-39510"/>
            <a:ext cx="11938000" cy="6897510"/>
            <a:chOff x="0" y="-39510"/>
            <a:chExt cx="11938000" cy="689751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9BFA74F-5B13-885C-F1A4-3FF9230DD3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19133" t="32245" r="37054" b="22753"/>
            <a:stretch/>
          </p:blipFill>
          <p:spPr>
            <a:xfrm>
              <a:off x="0" y="-39510"/>
              <a:ext cx="11938000" cy="6897510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579F532-F6C9-BD84-BE30-34CCB70207C6}"/>
                </a:ext>
              </a:extLst>
            </p:cNvPr>
            <p:cNvSpPr/>
            <p:nvPr/>
          </p:nvSpPr>
          <p:spPr>
            <a:xfrm>
              <a:off x="10861040" y="4886960"/>
              <a:ext cx="172720" cy="2438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13607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BFC50-AF95-0C98-A907-370150EF0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78804"/>
            <a:ext cx="12192000" cy="1325563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Clean Currents Revenues and Expenses, by year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89304FD-AB61-1B49-5ADE-6DB8FFD0D6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83524907"/>
              </p:ext>
            </p:extLst>
          </p:nvPr>
        </p:nvGraphicFramePr>
        <p:xfrm>
          <a:off x="0" y="1260529"/>
          <a:ext cx="12191999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14512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EE229-BE9E-8151-E07F-FF87194A0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49378"/>
            <a:ext cx="12303760" cy="1124191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Clean Currents Net Revenue, by Year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E71EC34-3253-4B68-C67F-22751EA870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8694442"/>
              </p:ext>
            </p:extLst>
          </p:nvPr>
        </p:nvGraphicFramePr>
        <p:xfrm>
          <a:off x="147146" y="898342"/>
          <a:ext cx="11540358" cy="57732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74386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D5E472EF-77E8-2C54-92D5-4424021A6D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96965905"/>
              </p:ext>
            </p:extLst>
          </p:nvPr>
        </p:nvGraphicFramePr>
        <p:xfrm>
          <a:off x="0" y="1074208"/>
          <a:ext cx="12192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C2AACC6-8808-757B-61FF-C3C882303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480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Clean Currents Exhibitors, by Year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CA5ABCF-3EE6-A770-6546-B66BD3751379}"/>
              </a:ext>
            </a:extLst>
          </p:cNvPr>
          <p:cNvSpPr/>
          <p:nvPr/>
        </p:nvSpPr>
        <p:spPr>
          <a:xfrm>
            <a:off x="10119360" y="1693996"/>
            <a:ext cx="985520" cy="866324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7555A88-212D-C5DD-3D6F-DD0EEFED2A7C}"/>
              </a:ext>
            </a:extLst>
          </p:cNvPr>
          <p:cNvSpPr txBox="1"/>
          <p:nvPr/>
        </p:nvSpPr>
        <p:spPr>
          <a:xfrm>
            <a:off x="10325100" y="1324664"/>
            <a:ext cx="574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220</a:t>
            </a:r>
          </a:p>
        </p:txBody>
      </p:sp>
      <p:sp>
        <p:nvSpPr>
          <p:cNvPr id="11" name="TextBox 1">
            <a:extLst>
              <a:ext uri="{FF2B5EF4-FFF2-40B4-BE49-F238E27FC236}">
                <a16:creationId xmlns:a16="http://schemas.microsoft.com/office/drawing/2014/main" id="{3DFC6A4F-120F-D2CE-18B2-2CCCF481BFBE}"/>
              </a:ext>
            </a:extLst>
          </p:cNvPr>
          <p:cNvSpPr txBox="1"/>
          <p:nvPr/>
        </p:nvSpPr>
        <p:spPr>
          <a:xfrm>
            <a:off x="7463790" y="3427941"/>
            <a:ext cx="657860" cy="3556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210</a:t>
            </a:r>
          </a:p>
        </p:txBody>
      </p:sp>
    </p:spTree>
    <p:extLst>
      <p:ext uri="{BB962C8B-B14F-4D97-AF65-F5344CB8AC3E}">
        <p14:creationId xmlns:p14="http://schemas.microsoft.com/office/powerpoint/2010/main" val="2750264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364B3-F447-31D3-9194-C3116E1E4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653540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Additional Revenue Growth Opportunities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at Clean Currents in ‘24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3BE77CF-B8A7-E60E-1091-438C7BFFA3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8951670"/>
              </p:ext>
            </p:extLst>
          </p:nvPr>
        </p:nvGraphicFramePr>
        <p:xfrm>
          <a:off x="723900" y="2546985"/>
          <a:ext cx="10515600" cy="2593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84179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5A347-BEA8-7FD0-A1B5-9934D054F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22A23-7ACC-5419-EA3B-2B0BD1F38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674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de7b8e3-b057-4b65-b67c-4bb0e438e2e7">
      <Terms xmlns="http://schemas.microsoft.com/office/infopath/2007/PartnerControls"/>
    </lcf76f155ced4ddcb4097134ff3c332f>
    <TaxCatchAll xmlns="fb15dc79-3725-4e9c-9d13-214d46165c1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5BB6EEAEB5304A85FE6406F7F7B494" ma:contentTypeVersion="17" ma:contentTypeDescription="Create a new document." ma:contentTypeScope="" ma:versionID="907344b7a644bbcf8233cccef018fb12">
  <xsd:schema xmlns:xsd="http://www.w3.org/2001/XMLSchema" xmlns:xs="http://www.w3.org/2001/XMLSchema" xmlns:p="http://schemas.microsoft.com/office/2006/metadata/properties" xmlns:ns2="7de7b8e3-b057-4b65-b67c-4bb0e438e2e7" xmlns:ns3="fb15dc79-3725-4e9c-9d13-214d46165c1f" targetNamespace="http://schemas.microsoft.com/office/2006/metadata/properties" ma:root="true" ma:fieldsID="93c25e43c35ca9c0c31567f7e5e82641" ns2:_="" ns3:_="">
    <xsd:import namespace="7de7b8e3-b057-4b65-b67c-4bb0e438e2e7"/>
    <xsd:import namespace="fb15dc79-3725-4e9c-9d13-214d46165c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7b8e3-b057-4b65-b67c-4bb0e438e2e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0665e77-ae67-4625-88be-7bd89ebf52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15dc79-3725-4e9c-9d13-214d46165c1f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c1090b8-8dbb-4622-b563-bc16595d1773}" ma:internalName="TaxCatchAll" ma:showField="CatchAllData" ma:web="fb15dc79-3725-4e9c-9d13-214d46165c1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845E4AB-4D69-46B5-8E98-41FBE0014E8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40BA737-95F9-4E4E-A978-A7E42ED70AB7}">
  <ds:schemaRefs>
    <ds:schemaRef ds:uri="7de7b8e3-b057-4b65-b67c-4bb0e438e2e7"/>
    <ds:schemaRef ds:uri="fb15dc79-3725-4e9c-9d13-214d46165c1f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0C52BEC-9F20-437E-956C-59234D8223D6}">
  <ds:schemaRefs>
    <ds:schemaRef ds:uri="7de7b8e3-b057-4b65-b67c-4bb0e438e2e7"/>
    <ds:schemaRef ds:uri="fb15dc79-3725-4e9c-9d13-214d46165c1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6001</TotalTime>
  <Words>51</Words>
  <Application>Microsoft Office PowerPoint</Application>
  <PresentationFormat>Widescreen</PresentationFormat>
  <Paragraphs>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Clean Currents Revenues and Expenses, by year</vt:lpstr>
      <vt:lpstr>Clean Currents Net Revenue, by Year</vt:lpstr>
      <vt:lpstr>Clean Currents Exhibitors, by Year</vt:lpstr>
      <vt:lpstr>Additional Revenue Growth Opportunities  at Clean Currents in ‘24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Francesca Blanco Hadjimichael (NHA)</dc:creator>
  <cp:lastModifiedBy>Joseph LoSasso</cp:lastModifiedBy>
  <cp:revision>1</cp:revision>
  <dcterms:created xsi:type="dcterms:W3CDTF">2023-12-07T21:14:05Z</dcterms:created>
  <dcterms:modified xsi:type="dcterms:W3CDTF">2023-12-12T01:17:54Z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0x0101001C5BB6EEAEB5304A85FE6406F7F7B494</vt:lpwstr>
  </property>
  <property fmtid="{D5CDD505-2E9C-101B-9397-08002B2CF9AE}" pid="3" name="MediaServiceImageTags">
    <vt:lpwstr/>
  </property>
</Properties>
</file>