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58" r:id="rId5"/>
    <p:sldId id="260" r:id="rId6"/>
    <p:sldId id="261" r:id="rId7"/>
    <p:sldId id="262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>
      <p:cViewPr varScale="1">
        <p:scale>
          <a:sx n="72" d="100"/>
          <a:sy n="72" d="100"/>
        </p:scale>
        <p:origin x="3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B85AD-2274-08A3-E449-853CD8A3A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A03E57-CD39-86BF-51E0-D1A7F77E38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5C6AE-5B14-EA6A-274B-1F10085E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9C4F-A5B7-486E-8258-712C8CE2A23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C9CB1-66C7-498B-9DD1-43BCE0871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2C68B-A4D1-3F5E-CCC2-CC5F621BA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A50E0-6AF7-4628-8260-3C2D76F3D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08892-318E-0207-D77C-FED66D0AA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FFBA28-7FF3-B54C-A869-1E02A83E1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3E38E-4721-13A9-5781-A6EB49073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9C4F-A5B7-486E-8258-712C8CE2A23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BDDF-D591-13EF-823C-1C8ADB704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47C2F-BE18-491E-E1DA-CA8805BAA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A50E0-6AF7-4628-8260-3C2D76F3D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4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3CFB39-7080-16F0-DEF9-905CAA8690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39120-12E6-2B19-FC72-18FEA6399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AC931-F32C-6CA0-32DE-56A969CED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9C4F-A5B7-486E-8258-712C8CE2A23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D9488-BE91-E6BD-FD1D-9C757B7F7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3B0AB-D3A7-62DF-EF4F-503B0F00B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A50E0-6AF7-4628-8260-3C2D76F3D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04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8DA00-44C9-FA73-D537-85A679724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78766-1635-A84F-B036-F95583B0F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11517-9C1C-D61E-D4E6-9AB4A8CDD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9C4F-A5B7-486E-8258-712C8CE2A23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ECDE7-4D4D-230D-C919-5F84FB7F3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A5EAA-1A00-CD82-C661-B3C67691D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A50E0-6AF7-4628-8260-3C2D76F3D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41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8A5FD-18E3-088E-5BB6-EC5C585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F3C3D-E9D5-B880-B86F-7B5CE27FB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0FD35-8694-BDC0-8BF5-E695ADAA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9C4F-A5B7-486E-8258-712C8CE2A23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D6CE2-9D65-75E2-E974-21632A599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1A721-A934-4E3F-4DC4-52C1A867A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A50E0-6AF7-4628-8260-3C2D76F3D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22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FD973-2AB7-9F63-7077-A79BD8599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BA4E2-7246-AE21-FF06-8A014E43A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38B514-096F-24C9-7F6E-C6138580EE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961621-49EF-17F8-AB57-3FDA7D621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9C4F-A5B7-486E-8258-712C8CE2A23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74F72-AAF3-AFEC-DD00-85E882B08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47B6E-9F49-3397-61B0-DDB0778F7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A50E0-6AF7-4628-8260-3C2D76F3D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84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CDE93-1446-95D6-B65B-1B925E905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83E932-8B1A-D753-86FA-45132D245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FE1E15-4F9A-9E63-DE49-ED5324BD9B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2A8BF8-1E68-0676-0E58-906B2FD99F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DF5BF5-1080-CAEF-A75D-2E8BEAD02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7DEE44-BEEF-F8EF-4CEA-FC51F3F4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9C4F-A5B7-486E-8258-712C8CE2A23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687565-805F-6DA7-C26E-F3242FF0D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8B809B-BFFD-C723-0828-776C887A0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A50E0-6AF7-4628-8260-3C2D76F3D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79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ACCDE-A995-2FE1-9148-4BBAC5FAA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ACADBA-D6D6-2032-1C12-26859A361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9C4F-A5B7-486E-8258-712C8CE2A23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EAFF5-BD51-115B-5336-BA2C84F47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0391F-5917-64CB-3F99-46FF25FE2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A50E0-6AF7-4628-8260-3C2D76F3D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374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721B98-64A0-8452-4EA3-C80B7000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9C4F-A5B7-486E-8258-712C8CE2A23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473386-7834-3391-BC15-62D380BF0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8E9F52-7A6E-0534-D1D8-DEBF272A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A50E0-6AF7-4628-8260-3C2D76F3D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61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E205B-D10C-B3C5-AD5A-E0D9586F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F908A-F373-1BA6-E8F5-F8B64356C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CA2ED5-AAC6-9399-EA64-8E25B7BA4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19A507-56DF-6C23-981F-8CCC62D96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9C4F-A5B7-486E-8258-712C8CE2A23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B491FB-078D-11EA-DDF3-F9F4E78A1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EDDEC-CAAF-4DAE-E2B6-6849F1E9A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A50E0-6AF7-4628-8260-3C2D76F3D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3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12E88-EDA0-5240-CF8B-C8F51F56C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41153B-54BF-9973-3FCF-3DA3E8CCBE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702E64-811A-17D1-9FD3-6E84475A2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C477DE-8AAA-28D8-7642-608AD7840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9C4F-A5B7-486E-8258-712C8CE2A23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EF57B-586C-24F3-13D4-5954B8137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A0F58-403E-3B55-A18A-B02CEE523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A50E0-6AF7-4628-8260-3C2D76F3D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75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9F014E-DB55-933A-0572-46673BAE1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CDECA-FC28-09BA-F523-5687EBBBF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B30AB-5DAE-5FFB-C583-31B3522F2F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39C4F-A5B7-486E-8258-712C8CE2A23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22433-FC67-DB08-52FD-EDF363B28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2ADD1-B4E3-84B4-F557-588AAD434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A50E0-6AF7-4628-8260-3C2D76F3D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B0CA25-B0BD-61A0-4618-54C1D4C29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96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FEE355-A198-0BA9-0B76-4626EF96F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11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F998EB-D4B9-A4B1-F422-266386781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00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F1040E-A13A-A421-97DD-78F63CCD5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91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85C7FC-D87D-C08C-D806-C36256B65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4BB3F-7EF0-001A-B78F-EF1A9EE51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01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043FAC-FBB2-8FF8-F326-E17F61E82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7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9B4CA4-79F2-BE2C-25DD-62A6F2B76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44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LeRoy Coleman (NHA)</dc:creator>
  <cp:lastModifiedBy>LeRoy Coleman (NHA)</cp:lastModifiedBy>
  <cp:revision>3</cp:revision>
  <dcterms:created xsi:type="dcterms:W3CDTF">2022-12-06T05:48:17Z</dcterms:created>
  <dcterms:modified xsi:type="dcterms:W3CDTF">2022-12-08T14:52:19Z</dcterms:modified>
</cp:coreProperties>
</file>